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6858000" cy="9144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50" d="100"/>
          <a:sy n="50" d="100"/>
        </p:scale>
        <p:origin x="-1728" y="-27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PP_grunnmal 254x195_alt 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PP_grunnmal 254x195_alt 2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5994" y="3057662"/>
            <a:ext cx="5314950" cy="1960033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5994" y="5398693"/>
            <a:ext cx="5289106" cy="23368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Click to edit Master subtitle style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53123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Picture with Caption">
    <p:bg>
      <p:bgPr>
        <a:solidFill>
          <a:srgbClr val="E783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2190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2_Picture with Caption">
    <p:bg>
      <p:bgPr>
        <a:solidFill>
          <a:srgbClr val="77933C">
            <a:alpha val="9019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7525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Picture with Caption">
    <p:bg>
      <p:bgPr>
        <a:solidFill>
          <a:srgbClr val="342C26">
            <a:alpha val="7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9874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_Picture with Caption"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75951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>
            <a:normAutofit/>
          </a:bodyPr>
          <a:lstStyle>
            <a:lvl1pPr algn="l">
              <a:defRPr sz="3000" b="1"/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85852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4_Picture with Caption">
    <p:bg>
      <p:bgPr>
        <a:solidFill>
          <a:srgbClr val="8A20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>
            <a:normAutofit/>
          </a:bodyPr>
          <a:lstStyle>
            <a:lvl1pPr algn="l">
              <a:defRPr sz="3000" b="1"/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5593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>
                <a:solidFill>
                  <a:srgbClr val="003871"/>
                </a:solidFill>
              </a:defRPr>
            </a:lvl1pPr>
          </a:lstStyle>
          <a:p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title</a:t>
            </a:r>
            <a:r>
              <a:rPr lang="nb-NO" dirty="0" smtClean="0"/>
              <a:t>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3579492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bg>
      <p:bgPr>
        <a:solidFill>
          <a:srgbClr val="0038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8" y="817035"/>
            <a:ext cx="2054225" cy="27389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3404792" y="817035"/>
            <a:ext cx="2054225" cy="27389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3404792" y="3556002"/>
            <a:ext cx="2054225" cy="27389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350567" y="3556002"/>
            <a:ext cx="2054225" cy="27389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5228132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7_Picture with Caption">
    <p:bg>
      <p:bgPr>
        <a:solidFill>
          <a:srgbClr val="E783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8" y="817035"/>
            <a:ext cx="2054225" cy="27389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3404792" y="817035"/>
            <a:ext cx="2054225" cy="27389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3404792" y="3556002"/>
            <a:ext cx="2054225" cy="27389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350567" y="3556002"/>
            <a:ext cx="2054225" cy="27389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3168424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3_Picture with Caption">
    <p:bg>
      <p:bgPr>
        <a:solidFill>
          <a:srgbClr val="77933C">
            <a:alpha val="9019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8" y="817035"/>
            <a:ext cx="2054225" cy="27389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3404792" y="817035"/>
            <a:ext cx="2054225" cy="27389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3404792" y="3556002"/>
            <a:ext cx="2054225" cy="27389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350567" y="3556002"/>
            <a:ext cx="2054225" cy="27389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2997392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nb-NO" kern="0">
              <a:solidFill>
                <a:sysClr val="window" lastClr="FFFFFF"/>
              </a:solidFill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nb-NO" kern="0">
              <a:solidFill>
                <a:sysClr val="window" lastClr="FFFFFF"/>
              </a:solidFill>
            </a:endParaRPr>
          </a:p>
        </p:txBody>
      </p:sp>
      <p:pic>
        <p:nvPicPr>
          <p:cNvPr id="6" name="Picture 11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7"/>
          <p:cNvCxnSpPr/>
          <p:nvPr/>
        </p:nvCxnSpPr>
        <p:spPr>
          <a:xfrm>
            <a:off x="0" y="1994572"/>
            <a:ext cx="6858000" cy="2117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8"/>
          <p:cNvSpPr/>
          <p:nvPr userDrawn="1"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nb-NO" kern="0">
              <a:solidFill>
                <a:sysClr val="window" lastClr="FFFFFF"/>
              </a:solidFill>
            </a:endParaRPr>
          </a:p>
        </p:txBody>
      </p:sp>
      <p:sp>
        <p:nvSpPr>
          <p:cNvPr id="9" name="Rectangle 12"/>
          <p:cNvSpPr/>
          <p:nvPr userDrawn="1"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nb-NO" kern="0">
              <a:solidFill>
                <a:sysClr val="window" lastClr="FFFFFF"/>
              </a:solidFill>
            </a:endParaRPr>
          </a:p>
        </p:txBody>
      </p:sp>
      <p:pic>
        <p:nvPicPr>
          <p:cNvPr id="10" name="Picture 13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4"/>
          <p:cNvCxnSpPr/>
          <p:nvPr userDrawn="1"/>
        </p:nvCxnSpPr>
        <p:spPr>
          <a:xfrm>
            <a:off x="0" y="1994572"/>
            <a:ext cx="6858000" cy="2117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  <a:lvl2pPr>
              <a:defRPr>
                <a:solidFill>
                  <a:srgbClr val="003871"/>
                </a:solidFill>
              </a:defRPr>
            </a:lvl2pPr>
            <a:lvl3pPr>
              <a:defRPr>
                <a:solidFill>
                  <a:srgbClr val="003871"/>
                </a:solidFill>
              </a:defRPr>
            </a:lvl3pPr>
            <a:lvl4pPr>
              <a:defRPr>
                <a:solidFill>
                  <a:srgbClr val="003871"/>
                </a:solidFill>
              </a:defRPr>
            </a:lvl4pPr>
            <a:lvl5pPr>
              <a:defRPr>
                <a:solidFill>
                  <a:srgbClr val="003871"/>
                </a:solidFill>
              </a:defRPr>
            </a:lvl5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87748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8_Picture with Caption">
    <p:bg>
      <p:bgPr>
        <a:solidFill>
          <a:srgbClr val="342C26">
            <a:alpha val="7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8" y="817035"/>
            <a:ext cx="2054225" cy="27389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3404792" y="817035"/>
            <a:ext cx="2054225" cy="27389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3404792" y="3556002"/>
            <a:ext cx="2054225" cy="27389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350567" y="3556002"/>
            <a:ext cx="2054225" cy="27389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9802980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9_Picture with Caption"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8" y="817035"/>
            <a:ext cx="2054225" cy="27389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3404792" y="817035"/>
            <a:ext cx="2054225" cy="27389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3404792" y="3556002"/>
            <a:ext cx="2054225" cy="27389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350567" y="3556002"/>
            <a:ext cx="2054225" cy="27389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7518886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0_Picture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8" y="817035"/>
            <a:ext cx="2054225" cy="27389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3404792" y="817035"/>
            <a:ext cx="2054225" cy="27389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3404792" y="3556002"/>
            <a:ext cx="2054225" cy="27389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350567" y="3556002"/>
            <a:ext cx="2054225" cy="27389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10846382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5_Picture with Caption">
    <p:bg>
      <p:bgPr>
        <a:solidFill>
          <a:srgbClr val="8A20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8" y="817035"/>
            <a:ext cx="2054225" cy="27389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3404792" y="817035"/>
            <a:ext cx="2054225" cy="27389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3404792" y="3556002"/>
            <a:ext cx="2054225" cy="27389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350567" y="3556002"/>
            <a:ext cx="2054225" cy="27389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6164138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8" y="817035"/>
            <a:ext cx="2054225" cy="27389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3404792" y="817035"/>
            <a:ext cx="2054225" cy="27389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3404792" y="3556002"/>
            <a:ext cx="2054225" cy="27389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350567" y="3556002"/>
            <a:ext cx="2054225" cy="273896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9998106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5" name="Rectangle 8"/>
          <p:cNvSpPr/>
          <p:nvPr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6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0" y="1994572"/>
            <a:ext cx="6858000" cy="2117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10"/>
          <p:cNvSpPr/>
          <p:nvPr userDrawn="1"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1"/>
          <p:cNvSpPr/>
          <p:nvPr userDrawn="1"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2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3"/>
          <p:cNvCxnSpPr/>
          <p:nvPr userDrawn="1"/>
        </p:nvCxnSpPr>
        <p:spPr>
          <a:xfrm>
            <a:off x="0" y="1994572"/>
            <a:ext cx="6858000" cy="2117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003871"/>
                </a:solidFill>
              </a:defRPr>
            </a:lvl1pPr>
            <a:lvl2pPr>
              <a:defRPr>
                <a:solidFill>
                  <a:srgbClr val="003871"/>
                </a:solidFill>
              </a:defRPr>
            </a:lvl2pPr>
            <a:lvl3pPr>
              <a:defRPr>
                <a:solidFill>
                  <a:srgbClr val="003871"/>
                </a:solidFill>
              </a:defRPr>
            </a:lvl3pPr>
            <a:lvl4pPr>
              <a:defRPr>
                <a:solidFill>
                  <a:srgbClr val="003871"/>
                </a:solidFill>
              </a:defRPr>
            </a:lvl4pPr>
            <a:lvl5pPr>
              <a:defRPr>
                <a:solidFill>
                  <a:srgbClr val="003871"/>
                </a:solidFill>
              </a:defRPr>
            </a:lvl5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42740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 rot="5400000">
            <a:off x="-705179" y="705181"/>
            <a:ext cx="1680633" cy="27027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5" name="Rectangle 8"/>
          <p:cNvSpPr/>
          <p:nvPr/>
        </p:nvSpPr>
        <p:spPr>
          <a:xfrm rot="5400000">
            <a:off x="-3596546" y="5277181"/>
            <a:ext cx="7463367" cy="27027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6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5" y="78319"/>
            <a:ext cx="167879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 rot="5400000" flipH="1" flipV="1">
            <a:off x="345653" y="4572463"/>
            <a:ext cx="9144000" cy="1191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10"/>
          <p:cNvSpPr/>
          <p:nvPr userDrawn="1"/>
        </p:nvSpPr>
        <p:spPr>
          <a:xfrm rot="5400000">
            <a:off x="-705179" y="705181"/>
            <a:ext cx="1680633" cy="27027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1"/>
          <p:cNvSpPr/>
          <p:nvPr userDrawn="1"/>
        </p:nvSpPr>
        <p:spPr>
          <a:xfrm rot="5400000">
            <a:off x="-3596546" y="5277181"/>
            <a:ext cx="7463367" cy="27027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2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5" y="78319"/>
            <a:ext cx="167879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3"/>
          <p:cNvCxnSpPr/>
          <p:nvPr userDrawn="1"/>
        </p:nvCxnSpPr>
        <p:spPr>
          <a:xfrm rot="5400000" flipH="1" flipV="1">
            <a:off x="345653" y="4572463"/>
            <a:ext cx="9144000" cy="1191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>
            <a:lvl1pPr>
              <a:defRPr>
                <a:solidFill>
                  <a:srgbClr val="003871"/>
                </a:solidFill>
              </a:defRPr>
            </a:lvl1pPr>
            <a:lvl2pPr>
              <a:defRPr>
                <a:solidFill>
                  <a:srgbClr val="003871"/>
                </a:solidFill>
              </a:defRPr>
            </a:lvl2pPr>
            <a:lvl3pPr>
              <a:defRPr>
                <a:solidFill>
                  <a:srgbClr val="003871"/>
                </a:solidFill>
              </a:defRPr>
            </a:lvl3pPr>
            <a:lvl4pPr>
              <a:defRPr>
                <a:solidFill>
                  <a:srgbClr val="003871"/>
                </a:solidFill>
              </a:defRPr>
            </a:lvl4pPr>
            <a:lvl5pPr>
              <a:defRPr>
                <a:solidFill>
                  <a:srgbClr val="003871"/>
                </a:solidFill>
              </a:defRPr>
            </a:lvl5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122936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858000" cy="91440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2794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PP_FHI_mal_254x195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684686"/>
            <a:ext cx="6858000" cy="45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6"/>
          <p:cNvSpPr/>
          <p:nvPr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7" name="Rectangle 7"/>
          <p:cNvSpPr/>
          <p:nvPr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8" name="Picture 9" descr="Logo negativ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10"/>
          <p:cNvCxnSpPr/>
          <p:nvPr/>
        </p:nvCxnSpPr>
        <p:spPr>
          <a:xfrm>
            <a:off x="0" y="1994572"/>
            <a:ext cx="6858000" cy="2117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11"/>
          <p:cNvSpPr/>
          <p:nvPr userDrawn="1"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2"/>
          <p:cNvSpPr/>
          <p:nvPr userDrawn="1"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3" descr="Logo negativ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4"/>
          <p:cNvCxnSpPr/>
          <p:nvPr userDrawn="1"/>
        </p:nvCxnSpPr>
        <p:spPr>
          <a:xfrm>
            <a:off x="0" y="1994572"/>
            <a:ext cx="6858000" cy="2117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>
                <a:solidFill>
                  <a:srgbClr val="003871"/>
                </a:solidFill>
              </a:defRPr>
            </a:lvl1pPr>
            <a:lvl2pPr>
              <a:defRPr sz="2400">
                <a:solidFill>
                  <a:srgbClr val="003871"/>
                </a:solidFill>
              </a:defRPr>
            </a:lvl2pPr>
            <a:lvl3pPr>
              <a:defRPr sz="2000">
                <a:solidFill>
                  <a:srgbClr val="003871"/>
                </a:solidFill>
              </a:defRPr>
            </a:lvl3pPr>
            <a:lvl4pPr>
              <a:defRPr sz="1800">
                <a:solidFill>
                  <a:srgbClr val="003871"/>
                </a:solidFill>
              </a:defRPr>
            </a:lvl4pPr>
            <a:lvl5pPr>
              <a:defRPr sz="1800">
                <a:solidFill>
                  <a:srgbClr val="00387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>
                <a:solidFill>
                  <a:srgbClr val="003871"/>
                </a:solidFill>
              </a:defRPr>
            </a:lvl1pPr>
            <a:lvl2pPr>
              <a:defRPr sz="2400">
                <a:solidFill>
                  <a:srgbClr val="003871"/>
                </a:solidFill>
              </a:defRPr>
            </a:lvl2pPr>
            <a:lvl3pPr>
              <a:defRPr sz="2000">
                <a:solidFill>
                  <a:srgbClr val="003871"/>
                </a:solidFill>
              </a:defRPr>
            </a:lvl3pPr>
            <a:lvl4pPr>
              <a:defRPr sz="1800">
                <a:solidFill>
                  <a:srgbClr val="003871"/>
                </a:solidFill>
              </a:defRPr>
            </a:lvl4pPr>
            <a:lvl5pPr>
              <a:defRPr sz="1800">
                <a:solidFill>
                  <a:srgbClr val="00387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91894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/>
          <p:nvPr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8" name="Rectangle 9"/>
          <p:cNvSpPr/>
          <p:nvPr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9" name="Picture 11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10"/>
          <p:cNvCxnSpPr/>
          <p:nvPr/>
        </p:nvCxnSpPr>
        <p:spPr>
          <a:xfrm>
            <a:off x="0" y="1959776"/>
            <a:ext cx="6858000" cy="2117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2"/>
          <p:cNvSpPr/>
          <p:nvPr userDrawn="1"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2" name="Rectangle 13"/>
          <p:cNvSpPr/>
          <p:nvPr userDrawn="1"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3" name="Picture 14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Straight Connector 15"/>
          <p:cNvCxnSpPr/>
          <p:nvPr userDrawn="1"/>
        </p:nvCxnSpPr>
        <p:spPr>
          <a:xfrm>
            <a:off x="0" y="1959776"/>
            <a:ext cx="6858000" cy="2117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387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>
                <a:solidFill>
                  <a:srgbClr val="003871"/>
                </a:solidFill>
              </a:defRPr>
            </a:lvl1pPr>
            <a:lvl2pPr>
              <a:defRPr sz="2000">
                <a:solidFill>
                  <a:srgbClr val="003871"/>
                </a:solidFill>
              </a:defRPr>
            </a:lvl2pPr>
            <a:lvl3pPr>
              <a:defRPr sz="1800">
                <a:solidFill>
                  <a:srgbClr val="003871"/>
                </a:solidFill>
              </a:defRPr>
            </a:lvl3pPr>
            <a:lvl4pPr>
              <a:defRPr sz="1600">
                <a:solidFill>
                  <a:srgbClr val="003871"/>
                </a:solidFill>
              </a:defRPr>
            </a:lvl4pPr>
            <a:lvl5pPr>
              <a:defRPr sz="1600">
                <a:solidFill>
                  <a:srgbClr val="00387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387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>
                <a:solidFill>
                  <a:srgbClr val="003871"/>
                </a:solidFill>
              </a:defRPr>
            </a:lvl1pPr>
            <a:lvl2pPr>
              <a:defRPr sz="2000">
                <a:solidFill>
                  <a:srgbClr val="003871"/>
                </a:solidFill>
              </a:defRPr>
            </a:lvl2pPr>
            <a:lvl3pPr>
              <a:defRPr sz="1800">
                <a:solidFill>
                  <a:srgbClr val="003871"/>
                </a:solidFill>
              </a:defRPr>
            </a:lvl3pPr>
            <a:lvl4pPr>
              <a:defRPr sz="1600">
                <a:solidFill>
                  <a:srgbClr val="003871"/>
                </a:solidFill>
              </a:defRPr>
            </a:lvl4pPr>
            <a:lvl5pPr>
              <a:defRPr sz="1600">
                <a:solidFill>
                  <a:srgbClr val="00387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94121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/>
          <p:nvPr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4" name="Rectangle 6"/>
          <p:cNvSpPr/>
          <p:nvPr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5" name="Picture 7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0" y="1982975"/>
            <a:ext cx="6858000" cy="2117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/>
          <p:nvPr userDrawn="1"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8" name="Rectangle 9"/>
          <p:cNvSpPr/>
          <p:nvPr userDrawn="1"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9" name="Picture 10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11"/>
          <p:cNvCxnSpPr/>
          <p:nvPr userDrawn="1"/>
        </p:nvCxnSpPr>
        <p:spPr>
          <a:xfrm>
            <a:off x="0" y="1982975"/>
            <a:ext cx="6858000" cy="2117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59482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3" name="Rectangle 5"/>
          <p:cNvSpPr/>
          <p:nvPr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4" name="Picture 6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 userDrawn="1"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7"/>
          <p:cNvSpPr/>
          <p:nvPr userDrawn="1"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8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9943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342901" y="1913468"/>
            <a:ext cx="2256235" cy="2117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10"/>
          <p:cNvSpPr/>
          <p:nvPr userDrawn="1"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0" name="Rectangle 11"/>
          <p:cNvSpPr/>
          <p:nvPr userDrawn="1"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1" name="Picture 12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3"/>
          <p:cNvCxnSpPr/>
          <p:nvPr userDrawn="1"/>
        </p:nvCxnSpPr>
        <p:spPr>
          <a:xfrm>
            <a:off x="342901" y="1913468"/>
            <a:ext cx="2256235" cy="2117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>
                <a:solidFill>
                  <a:srgbClr val="003871"/>
                </a:solidFill>
              </a:defRPr>
            </a:lvl1pPr>
          </a:lstStyle>
          <a:p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title</a:t>
            </a:r>
            <a:r>
              <a:rPr lang="nb-NO" dirty="0" smtClean="0"/>
              <a:t>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>
                <a:solidFill>
                  <a:srgbClr val="003871"/>
                </a:solidFill>
              </a:defRPr>
            </a:lvl1pPr>
            <a:lvl2pPr>
              <a:defRPr sz="2800">
                <a:solidFill>
                  <a:srgbClr val="003871"/>
                </a:solidFill>
              </a:defRPr>
            </a:lvl2pPr>
            <a:lvl3pPr>
              <a:defRPr sz="2400">
                <a:solidFill>
                  <a:srgbClr val="003871"/>
                </a:solidFill>
              </a:defRPr>
            </a:lvl3pPr>
            <a:lvl4pPr>
              <a:defRPr sz="2000">
                <a:solidFill>
                  <a:srgbClr val="003871"/>
                </a:solidFill>
              </a:defRPr>
            </a:lvl4pPr>
            <a:lvl5pPr>
              <a:defRPr sz="2000">
                <a:solidFill>
                  <a:srgbClr val="00387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  <a:p>
            <a:pPr lvl="1"/>
            <a:r>
              <a:rPr lang="nb-NO" dirty="0" smtClean="0"/>
              <a:t>Second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smtClean="0"/>
              <a:t>Third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3"/>
            <a:r>
              <a:rPr lang="nb-NO" dirty="0" err="1" smtClean="0"/>
              <a:t>Fourth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4"/>
            <a:r>
              <a:rPr lang="nb-NO" dirty="0" smtClean="0"/>
              <a:t>Fifth </a:t>
            </a:r>
            <a:r>
              <a:rPr lang="nb-NO" dirty="0" err="1" smtClean="0"/>
              <a:t>level</a:t>
            </a:r>
            <a:endParaRPr lang="nb-NO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2020550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  <a:solidFill>
            <a:srgbClr val="003871"/>
          </a:solidFill>
        </p:spPr>
        <p:txBody>
          <a:bodyPr anchor="b"/>
          <a:lstStyle>
            <a:lvl1pPr algn="l"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>
                <a:solidFill>
                  <a:srgbClr val="003871"/>
                </a:solidFill>
              </a:defRPr>
            </a:lvl1pPr>
            <a:lvl2pPr>
              <a:defRPr sz="2800">
                <a:solidFill>
                  <a:srgbClr val="003871"/>
                </a:solidFill>
              </a:defRPr>
            </a:lvl2pPr>
            <a:lvl3pPr>
              <a:defRPr sz="2400">
                <a:solidFill>
                  <a:srgbClr val="003871"/>
                </a:solidFill>
              </a:defRPr>
            </a:lvl3pPr>
            <a:lvl4pPr>
              <a:defRPr sz="2000">
                <a:solidFill>
                  <a:srgbClr val="003871"/>
                </a:solidFill>
              </a:defRPr>
            </a:lvl4pPr>
            <a:lvl5pPr>
              <a:defRPr sz="2000">
                <a:solidFill>
                  <a:srgbClr val="00387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  <a:p>
            <a:pPr lvl="1"/>
            <a:r>
              <a:rPr lang="nb-NO" dirty="0" smtClean="0"/>
              <a:t>Second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smtClean="0"/>
              <a:t>Third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3"/>
            <a:r>
              <a:rPr lang="nb-NO" dirty="0" err="1" smtClean="0"/>
              <a:t>Fourth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4"/>
            <a:r>
              <a:rPr lang="nb-NO" dirty="0" smtClean="0"/>
              <a:t>Fifth </a:t>
            </a:r>
            <a:r>
              <a:rPr lang="nb-NO" dirty="0" err="1" smtClean="0"/>
              <a:t>level</a:t>
            </a:r>
            <a:endParaRPr lang="nb-NO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  <a:solidFill>
            <a:srgbClr val="39AEBB"/>
          </a:solidFill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4169701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rgbClr val="0038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10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1" y="8663517"/>
            <a:ext cx="945356" cy="48048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9"/>
          <p:cNvSpPr/>
          <p:nvPr userDrawn="1"/>
        </p:nvSpPr>
        <p:spPr>
          <a:xfrm>
            <a:off x="945357" y="8663517"/>
            <a:ext cx="5912644" cy="48048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" y="8760886"/>
            <a:ext cx="864394" cy="29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9985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2900" y="2133602"/>
            <a:ext cx="6172200" cy="6034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Click to edit Master text styles</a:t>
            </a:r>
          </a:p>
          <a:p>
            <a:pPr lvl="1"/>
            <a:r>
              <a:rPr lang="nb-NO" altLang="nb-NO" smtClean="0"/>
              <a:t>Second level</a:t>
            </a:r>
          </a:p>
          <a:p>
            <a:pPr lvl="2"/>
            <a:r>
              <a:rPr lang="nb-NO" altLang="nb-NO" smtClean="0"/>
              <a:t>Third level</a:t>
            </a:r>
          </a:p>
          <a:p>
            <a:pPr lvl="3"/>
            <a:r>
              <a:rPr lang="nb-NO" altLang="nb-NO" smtClean="0"/>
              <a:t>Fourth level</a:t>
            </a:r>
          </a:p>
          <a:p>
            <a:pPr lvl="4"/>
            <a:r>
              <a:rPr lang="nb-NO" altLang="nb-NO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4250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fhi.no/publikasjoner-og-haandboker/tuberkuloseveilederen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/>
        </p:nvSpPr>
        <p:spPr>
          <a:xfrm>
            <a:off x="21753" y="8430673"/>
            <a:ext cx="681020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Kilde: </a:t>
            </a:r>
            <a:r>
              <a:rPr lang="nb-NO" sz="9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Tuberkuloseveilederen</a:t>
            </a:r>
            <a:r>
              <a:rPr lang="nb-NO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, Flytskjema tuberkulose: for undersøkelse og smittesporing, </a:t>
            </a:r>
            <a:endParaRPr lang="nb-NO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ktangel 4"/>
          <p:cNvSpPr/>
          <p:nvPr/>
        </p:nvSpPr>
        <p:spPr>
          <a:xfrm>
            <a:off x="675111" y="1224208"/>
            <a:ext cx="55023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Side 2, Flytskjema tuberkulose – for undersøkelse og smittesporing</a:t>
            </a:r>
            <a:endParaRPr lang="nb-NO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F:\_IL\ILKO\Bildearkiv\Figurer og Illustrasjoner\Rutineundersøkelse for tuberkulose side 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111" y="2051720"/>
            <a:ext cx="5502334" cy="6306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84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HI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1530</TotalTime>
  <Words>22</Words>
  <Application>Microsoft Office PowerPoint</Application>
  <PresentationFormat>Skjermfremvisning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FHI</vt:lpstr>
      <vt:lpstr>PowerPoint-presentasjon</vt:lpstr>
    </vt:vector>
  </TitlesOfParts>
  <Company>FHI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Aslaksrud, Lars Fredrik Bonde</dc:creator>
  <cp:lastModifiedBy>FHI</cp:lastModifiedBy>
  <cp:revision>82</cp:revision>
  <dcterms:created xsi:type="dcterms:W3CDTF">2014-09-04T12:42:46Z</dcterms:created>
  <dcterms:modified xsi:type="dcterms:W3CDTF">2014-10-14T12:35:06Z</dcterms:modified>
</cp:coreProperties>
</file>