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69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9144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hi.no/folkehelserapporte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fhi.no\Felles\Felles\RAPPORT 14\RAPPORT 30 juni\ALLE FIGURER versjon 3\2.2.Levealder  PUBLISERT\fhr2014-levealder-fig4-N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391025" cy="43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7253824" y="5981744"/>
            <a:ext cx="187220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Kilde: Folkehelserapporten 2014, </a:t>
            </a:r>
            <a:endParaRPr lang="nb-NO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kapittel</a:t>
            </a:r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Levealder i Norge</a:t>
            </a:r>
            <a:endParaRPr lang="nb-NO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9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www.fhi.no/folkehelserapporten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11</Words>
  <Application>Microsoft Office PowerPoint</Application>
  <PresentationFormat>Skjermfremvisning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47</cp:revision>
  <dcterms:created xsi:type="dcterms:W3CDTF">2014-09-04T12:42:46Z</dcterms:created>
  <dcterms:modified xsi:type="dcterms:W3CDTF">2014-09-08T13:14:48Z</dcterms:modified>
</cp:coreProperties>
</file>