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60" d="100"/>
          <a:sy n="60" d="100"/>
        </p:scale>
        <p:origin x="-690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PP_grunnmal 254x195_alt 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PP_grunnmal 254x195_alt 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4659" y="2293245"/>
            <a:ext cx="7086600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4658" y="4049020"/>
            <a:ext cx="7052141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Click to edit Master subtitle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3123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bg>
      <p:bgPr>
        <a:solidFill>
          <a:srgbClr val="E78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2190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2_Picture with Caption">
    <p:bg>
      <p:bgPr>
        <a:solidFill>
          <a:srgbClr val="77933C">
            <a:alpha val="9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7525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Picture with Caption">
    <p:bg>
      <p:bgPr>
        <a:solidFill>
          <a:srgbClr val="342C26">
            <a:alpha val="7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874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Picture with Caption"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75951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/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85852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4_Picture with Caption">
    <p:bg>
      <p:bgPr>
        <a:solidFill>
          <a:srgbClr val="8A20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/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5593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003871"/>
                </a:solidFill>
              </a:defRPr>
            </a:lvl1pPr>
          </a:lstStyle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3579492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bg>
      <p:bgPr>
        <a:solidFill>
          <a:srgbClr val="0038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522813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7_Picture with Caption">
    <p:bg>
      <p:bgPr>
        <a:solidFill>
          <a:srgbClr val="E78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168424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3_Picture with Caption">
    <p:bg>
      <p:bgPr>
        <a:solidFill>
          <a:srgbClr val="77933C">
            <a:alpha val="9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2997392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pic>
        <p:nvPicPr>
          <p:cNvPr id="6" name="Picture 11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7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8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sp>
        <p:nvSpPr>
          <p:cNvPr id="9" name="Rectangle 12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pic>
        <p:nvPicPr>
          <p:cNvPr id="10" name="Picture 13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4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87748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8_Picture with Caption">
    <p:bg>
      <p:bgPr>
        <a:solidFill>
          <a:srgbClr val="342C26">
            <a:alpha val="7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980298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9_Picture with Caption"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7518886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0_Picture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1084638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5_Picture with Caption">
    <p:bg>
      <p:bgPr>
        <a:solidFill>
          <a:srgbClr val="8A20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6164138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999810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5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6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10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3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42740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 rot="5400000">
            <a:off x="-450056" y="450056"/>
            <a:ext cx="1260475" cy="36036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5" name="Rectangle 8"/>
          <p:cNvSpPr/>
          <p:nvPr/>
        </p:nvSpPr>
        <p:spPr>
          <a:xfrm rot="5400000">
            <a:off x="-2618581" y="3879056"/>
            <a:ext cx="5597525" cy="36036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6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58738"/>
            <a:ext cx="2238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 rot="5400000" flipH="1" flipV="1">
            <a:off x="3127870" y="3429000"/>
            <a:ext cx="6858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10"/>
          <p:cNvSpPr/>
          <p:nvPr userDrawn="1"/>
        </p:nvSpPr>
        <p:spPr>
          <a:xfrm rot="5400000">
            <a:off x="-450056" y="450056"/>
            <a:ext cx="1260475" cy="36036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 userDrawn="1"/>
        </p:nvSpPr>
        <p:spPr>
          <a:xfrm rot="5400000">
            <a:off x="-2618581" y="3879056"/>
            <a:ext cx="5597525" cy="36036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58738"/>
            <a:ext cx="2238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3"/>
          <p:cNvCxnSpPr/>
          <p:nvPr userDrawn="1"/>
        </p:nvCxnSpPr>
        <p:spPr>
          <a:xfrm rot="5400000" flipH="1" flipV="1">
            <a:off x="3127870" y="3429000"/>
            <a:ext cx="6858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122936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2794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PP_FHI_mal_254x19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3513"/>
            <a:ext cx="9144000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7" name="Rectangle 7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8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10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11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2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3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4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3871"/>
                </a:solidFill>
              </a:defRPr>
            </a:lvl1pPr>
            <a:lvl2pPr>
              <a:defRPr sz="2400">
                <a:solidFill>
                  <a:srgbClr val="003871"/>
                </a:solidFill>
              </a:defRPr>
            </a:lvl2pPr>
            <a:lvl3pPr>
              <a:defRPr sz="2000">
                <a:solidFill>
                  <a:srgbClr val="003871"/>
                </a:solidFill>
              </a:defRPr>
            </a:lvl3pPr>
            <a:lvl4pPr>
              <a:defRPr sz="1800">
                <a:solidFill>
                  <a:srgbClr val="003871"/>
                </a:solidFill>
              </a:defRPr>
            </a:lvl4pPr>
            <a:lvl5pPr>
              <a:defRPr sz="1800">
                <a:solidFill>
                  <a:srgbClr val="0038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3871"/>
                </a:solidFill>
              </a:defRPr>
            </a:lvl1pPr>
            <a:lvl2pPr>
              <a:defRPr sz="2400">
                <a:solidFill>
                  <a:srgbClr val="003871"/>
                </a:solidFill>
              </a:defRPr>
            </a:lvl2pPr>
            <a:lvl3pPr>
              <a:defRPr sz="2000">
                <a:solidFill>
                  <a:srgbClr val="003871"/>
                </a:solidFill>
              </a:defRPr>
            </a:lvl3pPr>
            <a:lvl4pPr>
              <a:defRPr sz="1800">
                <a:solidFill>
                  <a:srgbClr val="003871"/>
                </a:solidFill>
              </a:defRPr>
            </a:lvl4pPr>
            <a:lvl5pPr>
              <a:defRPr sz="1800">
                <a:solidFill>
                  <a:srgbClr val="0038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91894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ctangle 9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9" name="Picture 11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10"/>
          <p:cNvCxnSpPr/>
          <p:nvPr/>
        </p:nvCxnSpPr>
        <p:spPr>
          <a:xfrm>
            <a:off x="0" y="1469832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2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2" name="Rectangle 13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3" name="Picture 14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5"/>
          <p:cNvCxnSpPr/>
          <p:nvPr userDrawn="1"/>
        </p:nvCxnSpPr>
        <p:spPr>
          <a:xfrm>
            <a:off x="0" y="1469832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38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003871"/>
                </a:solidFill>
              </a:defRPr>
            </a:lvl1pPr>
            <a:lvl2pPr>
              <a:defRPr sz="2000">
                <a:solidFill>
                  <a:srgbClr val="003871"/>
                </a:solidFill>
              </a:defRPr>
            </a:lvl2pPr>
            <a:lvl3pPr>
              <a:defRPr sz="1800">
                <a:solidFill>
                  <a:srgbClr val="003871"/>
                </a:solidFill>
              </a:defRPr>
            </a:lvl3pPr>
            <a:lvl4pPr>
              <a:defRPr sz="1600">
                <a:solidFill>
                  <a:srgbClr val="003871"/>
                </a:solidFill>
              </a:defRPr>
            </a:lvl4pPr>
            <a:lvl5pPr>
              <a:defRPr sz="1600">
                <a:solidFill>
                  <a:srgbClr val="0038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38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003871"/>
                </a:solidFill>
              </a:defRPr>
            </a:lvl1pPr>
            <a:lvl2pPr>
              <a:defRPr sz="2000">
                <a:solidFill>
                  <a:srgbClr val="003871"/>
                </a:solidFill>
              </a:defRPr>
            </a:lvl2pPr>
            <a:lvl3pPr>
              <a:defRPr sz="1800">
                <a:solidFill>
                  <a:srgbClr val="003871"/>
                </a:solidFill>
              </a:defRPr>
            </a:lvl3pPr>
            <a:lvl4pPr>
              <a:defRPr sz="1600">
                <a:solidFill>
                  <a:srgbClr val="003871"/>
                </a:solidFill>
              </a:defRPr>
            </a:lvl4pPr>
            <a:lvl5pPr>
              <a:defRPr sz="1600">
                <a:solidFill>
                  <a:srgbClr val="0038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4121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4" name="Rectangle 6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5" name="Picture 7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0" y="1487230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ctangle 9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9" name="Picture 10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11"/>
          <p:cNvCxnSpPr/>
          <p:nvPr userDrawn="1"/>
        </p:nvCxnSpPr>
        <p:spPr>
          <a:xfrm>
            <a:off x="0" y="1487230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59482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3" name="Rectangle 5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4" name="Picture 6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7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8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9943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57200" y="1435100"/>
            <a:ext cx="3008313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10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0" name="Rectangle 11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1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3"/>
          <p:cNvCxnSpPr/>
          <p:nvPr userDrawn="1"/>
        </p:nvCxnSpPr>
        <p:spPr>
          <a:xfrm>
            <a:off x="457200" y="1435100"/>
            <a:ext cx="3008313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003871"/>
                </a:solidFill>
              </a:defRPr>
            </a:lvl1pPr>
          </a:lstStyle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003871"/>
                </a:solidFill>
              </a:defRPr>
            </a:lvl1pPr>
            <a:lvl2pPr>
              <a:defRPr sz="2800">
                <a:solidFill>
                  <a:srgbClr val="003871"/>
                </a:solidFill>
              </a:defRPr>
            </a:lvl2pPr>
            <a:lvl3pPr>
              <a:defRPr sz="2400">
                <a:solidFill>
                  <a:srgbClr val="003871"/>
                </a:solidFill>
              </a:defRPr>
            </a:lvl3pPr>
            <a:lvl4pPr>
              <a:defRPr sz="2000">
                <a:solidFill>
                  <a:srgbClr val="003871"/>
                </a:solidFill>
              </a:defRPr>
            </a:lvl4pPr>
            <a:lvl5pPr>
              <a:defRPr sz="2000">
                <a:solidFill>
                  <a:srgbClr val="00387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2020550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solidFill>
            <a:srgbClr val="003871"/>
          </a:solidFill>
        </p:spPr>
        <p:txBody>
          <a:bodyPr anchor="b"/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003871"/>
                </a:solidFill>
              </a:defRPr>
            </a:lvl1pPr>
            <a:lvl2pPr>
              <a:defRPr sz="2800">
                <a:solidFill>
                  <a:srgbClr val="003871"/>
                </a:solidFill>
              </a:defRPr>
            </a:lvl2pPr>
            <a:lvl3pPr>
              <a:defRPr sz="2400">
                <a:solidFill>
                  <a:srgbClr val="003871"/>
                </a:solidFill>
              </a:defRPr>
            </a:lvl3pPr>
            <a:lvl4pPr>
              <a:defRPr sz="2000">
                <a:solidFill>
                  <a:srgbClr val="003871"/>
                </a:solidFill>
              </a:defRPr>
            </a:lvl4pPr>
            <a:lvl5pPr>
              <a:defRPr sz="2000">
                <a:solidFill>
                  <a:srgbClr val="00387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solidFill>
            <a:srgbClr val="39AEBB"/>
          </a:solidFill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4169701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rgbClr val="0038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10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9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9985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Click to edit Master text styles</a:t>
            </a:r>
          </a:p>
          <a:p>
            <a:pPr lvl="1"/>
            <a:r>
              <a:rPr lang="nb-NO" altLang="nb-NO" smtClean="0"/>
              <a:t>Second level</a:t>
            </a:r>
          </a:p>
          <a:p>
            <a:pPr lvl="2"/>
            <a:r>
              <a:rPr lang="nb-NO" altLang="nb-NO" smtClean="0"/>
              <a:t>Third level</a:t>
            </a:r>
          </a:p>
          <a:p>
            <a:pPr lvl="3"/>
            <a:r>
              <a:rPr lang="nb-NO" altLang="nb-NO" smtClean="0"/>
              <a:t>Fourth level</a:t>
            </a:r>
          </a:p>
          <a:p>
            <a:pPr lvl="4"/>
            <a:r>
              <a:rPr lang="nb-NO" altLang="nb-NO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4250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hi.no/folkehelserapporten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1" name="Picture 17" descr="F:\Felles\RAPPORT 14\RAPPORT 30 juni\ALLE FIGURER versjon 3\2.2.Levealder  PUBLISERT\figurer til web\fhr2014-levealder-fig1_900px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543" y="1556791"/>
            <a:ext cx="6677770" cy="439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/>
          <p:cNvSpPr/>
          <p:nvPr/>
        </p:nvSpPr>
        <p:spPr>
          <a:xfrm>
            <a:off x="7253824" y="5981744"/>
            <a:ext cx="187220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900" dirty="0">
                <a:latin typeface="Arial" panose="020B0604020202020204" pitchFamily="34" charset="0"/>
                <a:cs typeface="Arial" panose="020B0604020202020204" pitchFamily="34" charset="0"/>
              </a:rPr>
              <a:t>Kilde: Folkehelserapporten 2014, </a:t>
            </a:r>
            <a:endParaRPr lang="nb-NO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kapittel</a:t>
            </a:r>
            <a:r>
              <a:rPr lang="nb-NO" sz="9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nb-NO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Levealder i Norge</a:t>
            </a:r>
            <a:endParaRPr lang="nb-NO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900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www.fhi.no/folkehelserapporten</a:t>
            </a:r>
            <a:endParaRPr lang="nb-NO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84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H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11</Words>
  <Application>Microsoft Office PowerPoint</Application>
  <PresentationFormat>Skjermfremvisning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FHI</vt:lpstr>
      <vt:lpstr>PowerPoint-presentasjon</vt:lpstr>
    </vt:vector>
  </TitlesOfParts>
  <Company>FHI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Aslaksrud, Lars Fredrik Bonde</dc:creator>
  <cp:lastModifiedBy>FHI</cp:lastModifiedBy>
  <cp:revision>43</cp:revision>
  <dcterms:created xsi:type="dcterms:W3CDTF">2014-09-04T12:42:46Z</dcterms:created>
  <dcterms:modified xsi:type="dcterms:W3CDTF">2014-09-08T13:14:37Z</dcterms:modified>
</cp:coreProperties>
</file>