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P_grunnmal 254x195_alt 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P_grunnmal 254x195_alt 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4659" y="2293245"/>
            <a:ext cx="70866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4658" y="4049020"/>
            <a:ext cx="705214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12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19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2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525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87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7595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585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4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559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57949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522813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7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16842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3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99739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6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9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10" name="Picture 13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7748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8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80298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9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751888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0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084638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5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616413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9981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274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22936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79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PP_FHI_mal_254x19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3513"/>
            <a:ext cx="91440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10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1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3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18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0"/>
          <p:cNvCxnSpPr/>
          <p:nvPr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2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3" name="Picture 14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5"/>
          <p:cNvCxnSpPr/>
          <p:nvPr userDrawn="1"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12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4" name="Rectangle 6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5" name="Picture 7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0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1"/>
          <p:cNvCxnSpPr/>
          <p:nvPr userDrawn="1"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948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4" name="Picture 6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8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94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1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3"/>
          <p:cNvCxnSpPr/>
          <p:nvPr userDrawn="1"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202055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rgbClr val="003871"/>
          </a:solidFill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solidFill>
            <a:srgbClr val="39AEBB"/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16970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10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99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text styles</a:t>
            </a:r>
          </a:p>
          <a:p>
            <a:pPr lvl="1"/>
            <a:r>
              <a:rPr lang="nb-NO" altLang="nb-NO" smtClean="0"/>
              <a:t>Second level</a:t>
            </a:r>
          </a:p>
          <a:p>
            <a:pPr lvl="2"/>
            <a:r>
              <a:rPr lang="nb-NO" altLang="nb-NO" smtClean="0"/>
              <a:t>Third level</a:t>
            </a:r>
          </a:p>
          <a:p>
            <a:pPr lvl="3"/>
            <a:r>
              <a:rPr lang="nb-NO" altLang="nb-NO" smtClean="0"/>
              <a:t>Fourth level</a:t>
            </a:r>
          </a:p>
          <a:p>
            <a:pPr lvl="4"/>
            <a:r>
              <a:rPr lang="nb-NO" altLang="nb-NO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425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fhi.no/folkehelserapporte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28236" y="6266486"/>
            <a:ext cx="90802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Kilde: Folkehelserapporten 2014,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kapittel: Klima og Helse, </a:t>
            </a:r>
            <a:r>
              <a:rPr lang="nb-NO" sz="9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www.fhi.no/folkehelserapporten</a:t>
            </a:r>
            <a:endParaRPr lang="nb-N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\\fhi.no\Felles\Felles\RAPPORT 14\RAPPORT 15 september\Andre kapitler\Klima og helse\webfigur - Klimasoner 1961-1990 og 2071 – 21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615" y="1592496"/>
            <a:ext cx="6403510" cy="467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770460" y="367894"/>
            <a:ext cx="74888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>
                <a:latin typeface="Arial" panose="020B0604020202020204" pitchFamily="34" charset="0"/>
                <a:cs typeface="Arial" panose="020B0604020202020204" pitchFamily="34" charset="0"/>
              </a:rPr>
              <a:t>Kartet til venstre </a:t>
            </a:r>
            <a:r>
              <a:rPr lang="nb-NO" sz="1400" dirty="0">
                <a:latin typeface="Arial" panose="020B0604020202020204" pitchFamily="34" charset="0"/>
                <a:cs typeface="Arial" panose="020B0604020202020204" pitchFamily="34" charset="0"/>
              </a:rPr>
              <a:t>viser vekstsesongens lengde i perioden 1961-90</a:t>
            </a:r>
            <a:r>
              <a:rPr lang="nb-N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nb-NO" sz="1400" dirty="0">
                <a:latin typeface="Arial" panose="020B0604020202020204" pitchFamily="34" charset="0"/>
                <a:cs typeface="Arial" panose="020B0604020202020204" pitchFamily="34" charset="0"/>
              </a:rPr>
              <a:t> Flåttens utbredelse i dag samsvarer med 176-180 eller flere vekstdøgn, markert på kartet med oransje til rød farge. </a:t>
            </a:r>
            <a:endParaRPr lang="nb-NO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Kartet til høyre </a:t>
            </a:r>
            <a:r>
              <a:rPr lang="nb-N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viser framskrivningene av vekstsesongens lengde i perioden 2071-2100, i følge modellen </a:t>
            </a:r>
            <a:r>
              <a:rPr lang="nb-NO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Hadley</a:t>
            </a:r>
            <a:r>
              <a:rPr lang="nb-N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A2 2071-2100, viser </a:t>
            </a:r>
            <a:r>
              <a:rPr lang="nb-NO" sz="1400" dirty="0">
                <a:latin typeface="Arial" panose="020B0604020202020204" pitchFamily="34" charset="0"/>
                <a:cs typeface="Arial" panose="020B0604020202020204" pitchFamily="34" charset="0"/>
              </a:rPr>
              <a:t>at vekstsesongens lengde på 176 – 180 dager vil dekke stort sett alle lavlandsområdene i Norge med unntak av det aller nordligste. </a:t>
            </a:r>
          </a:p>
        </p:txBody>
      </p:sp>
    </p:spTree>
    <p:extLst>
      <p:ext uri="{BB962C8B-B14F-4D97-AF65-F5344CB8AC3E}">
        <p14:creationId xmlns:p14="http://schemas.microsoft.com/office/powerpoint/2010/main" val="8528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85</Words>
  <Application>Microsoft Office PowerPoint</Application>
  <PresentationFormat>Skjermfremvisning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FHI</vt:lpstr>
      <vt:lpstr>PowerPoint-presentasjon</vt:lpstr>
    </vt:vector>
  </TitlesOfParts>
  <Company>FHI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Aslaksrud, Lars Fredrik Bonde</dc:creator>
  <cp:lastModifiedBy>FHI</cp:lastModifiedBy>
  <cp:revision>80</cp:revision>
  <dcterms:created xsi:type="dcterms:W3CDTF">2014-09-04T12:42:46Z</dcterms:created>
  <dcterms:modified xsi:type="dcterms:W3CDTF">2014-09-11T14:19:44Z</dcterms:modified>
</cp:coreProperties>
</file>