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P_grunnmal 254x195_alt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P_grunnmal 254x195_alt 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4659" y="2293245"/>
            <a:ext cx="70866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658" y="4049020"/>
            <a:ext cx="705214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12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1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2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52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87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7595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585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4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559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57949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522813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16842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3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9739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6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9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10" name="Picture 13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774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8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80298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51888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8463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5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16413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9981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274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2293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79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PP_FHI_mal_254x19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3513"/>
            <a:ext cx="91440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10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1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3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18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0"/>
          <p:cNvCxnSpPr/>
          <p:nvPr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3" name="Picture 14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5"/>
          <p:cNvCxnSpPr/>
          <p:nvPr userDrawn="1"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12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4" name="Rectangle 6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5" name="Picture 7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0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1"/>
          <p:cNvCxnSpPr/>
          <p:nvPr userDrawn="1"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94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4" name="Picture 6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8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94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1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3"/>
          <p:cNvCxnSpPr/>
          <p:nvPr userDrawn="1"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02055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rgbClr val="003871"/>
          </a:solidFill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solidFill>
            <a:srgbClr val="39AEBB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16970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10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9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text styles</a:t>
            </a:r>
          </a:p>
          <a:p>
            <a:pPr lvl="1"/>
            <a:r>
              <a:rPr lang="nb-NO" altLang="nb-NO" smtClean="0"/>
              <a:t>Second level</a:t>
            </a:r>
          </a:p>
          <a:p>
            <a:pPr lvl="2"/>
            <a:r>
              <a:rPr lang="nb-NO" altLang="nb-NO" smtClean="0"/>
              <a:t>Third level</a:t>
            </a:r>
          </a:p>
          <a:p>
            <a:pPr lvl="3"/>
            <a:r>
              <a:rPr lang="nb-NO" altLang="nb-NO" smtClean="0"/>
              <a:t>Fourth level</a:t>
            </a:r>
          </a:p>
          <a:p>
            <a:pPr lvl="4"/>
            <a:r>
              <a:rPr lang="nb-NO" altLang="nb-NO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425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hi.no/folkehelserapporte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F:\_IL\ILKO\FOLKEHELSERAPPORT2014\Alle figurer\publiserte figurer\Diabetes\Diabetes figurer til web\fhr2014 - diabetes - fig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07437"/>
            <a:ext cx="6736227" cy="421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28236" y="6266486"/>
            <a:ext cx="90802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Kilde: Folkehelserapporten 2014,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kapittel: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Diabetes </a:t>
            </a:r>
            <a:r>
              <a:rPr lang="nb-NO" sz="900" dirty="0">
                <a:latin typeface="Arial" panose="020B0604020202020204" pitchFamily="34" charset="0"/>
                <a:cs typeface="Arial" panose="020B0604020202020204" pitchFamily="34" charset="0"/>
              </a:rPr>
              <a:t>i Norge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b-NO" sz="9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www.fhi.no/folkehelserapporten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</Words>
  <Application>Microsoft Office PowerPoint</Application>
  <PresentationFormat>Skjermfremvisning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FHI</vt:lpstr>
      <vt:lpstr>PowerPoint-presentasjon</vt:lpstr>
    </vt:vector>
  </TitlesOfParts>
  <Company>FHI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Aslaksrud, Lars Fredrik Bonde</dc:creator>
  <cp:lastModifiedBy>FHI</cp:lastModifiedBy>
  <cp:revision>11</cp:revision>
  <dcterms:created xsi:type="dcterms:W3CDTF">2014-09-04T12:42:46Z</dcterms:created>
  <dcterms:modified xsi:type="dcterms:W3CDTF">2014-09-10T11:40:57Z</dcterms:modified>
</cp:coreProperties>
</file>