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4"/>
  </p:sldMasterIdLst>
  <p:notesMasterIdLst>
    <p:notesMasterId r:id="rId6"/>
  </p:notesMasterIdLst>
  <p:sldIdLst>
    <p:sldId id="257" r:id="rId5"/>
  </p:sldIdLst>
  <p:sldSz cx="36121975" cy="51120675"/>
  <p:notesSz cx="6794500" cy="9931400"/>
  <p:embeddedFontLst>
    <p:embeddedFont>
      <p:font typeface="Raleway" panose="020B0604020202020204" charset="0"/>
      <p:regular r:id="rId7"/>
      <p:bold r:id="rId8"/>
      <p:italic r:id="rId9"/>
      <p:boldItalic r:id="rId1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56895" userDrawn="1">
          <p15:clr>
            <a:srgbClr val="A4A3A4"/>
          </p15:clr>
        </p15:guide>
        <p15:guide id="2" pos="11377" userDrawn="1">
          <p15:clr>
            <a:srgbClr val="A4A3A4"/>
          </p15:clr>
        </p15:guide>
        <p15:guide id="3" pos="551" userDrawn="1">
          <p15:clr>
            <a:srgbClr val="9AA0A6"/>
          </p15:clr>
        </p15:guide>
        <p15:guide id="4" pos="22203" userDrawn="1">
          <p15:clr>
            <a:srgbClr val="9AA0A6"/>
          </p15:clr>
        </p15:guide>
        <p15:guide id="5" orient="horz" pos="5367" userDrawn="1">
          <p15:clr>
            <a:srgbClr val="9AA0A6"/>
          </p15:clr>
        </p15:guide>
        <p15:guide id="6" orient="horz" pos="308424" userDrawn="1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327"/>
  </p:normalViewPr>
  <p:slideViewPr>
    <p:cSldViewPr snapToGrid="0">
      <p:cViewPr varScale="1">
        <p:scale>
          <a:sx n="15" d="100"/>
          <a:sy n="15" d="100"/>
        </p:scale>
        <p:origin x="1818" y="168"/>
      </p:cViewPr>
      <p:guideLst>
        <p:guide orient="horz" pos="156895"/>
        <p:guide pos="11377"/>
        <p:guide pos="551"/>
        <p:guide pos="22203"/>
        <p:guide orient="horz" pos="5367"/>
        <p:guide orient="horz" pos="30842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font" Target="fonts/font4.fntdata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082800" y="744538"/>
            <a:ext cx="2630488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79450" y="4717415"/>
            <a:ext cx="5435600" cy="44691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10eeb4b30e5_0_3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082800" y="744538"/>
            <a:ext cx="2630488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10eeb4b30e5_0_313:notes"/>
          <p:cNvSpPr txBox="1">
            <a:spLocks noGrp="1"/>
          </p:cNvSpPr>
          <p:nvPr>
            <p:ph type="body" idx="1"/>
          </p:nvPr>
        </p:nvSpPr>
        <p:spPr>
          <a:xfrm>
            <a:off x="679450" y="4717415"/>
            <a:ext cx="5435600" cy="446913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Print 6x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Fold long side first, then fold in half with the WELCOME page as the cover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1231356" y="72111310"/>
            <a:ext cx="33659271" cy="198795916"/>
          </a:xfrm>
          <a:prstGeom prst="rect">
            <a:avLst/>
          </a:prstGeom>
        </p:spPr>
        <p:txBody>
          <a:bodyPr spcFirstLastPara="1" wrap="square" lIns="571425" tIns="571425" rIns="571425" bIns="57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2600"/>
              <a:buNone/>
              <a:defRPr sz="24914"/>
            </a:lvl1pPr>
            <a:lvl2pPr lvl="1" algn="ctr">
              <a:spcBef>
                <a:spcPts val="0"/>
              </a:spcBef>
              <a:spcAft>
                <a:spcPts val="0"/>
              </a:spcAft>
              <a:buSzPts val="32600"/>
              <a:buNone/>
              <a:defRPr sz="24914"/>
            </a:lvl2pPr>
            <a:lvl3pPr lvl="2" algn="ctr">
              <a:spcBef>
                <a:spcPts val="0"/>
              </a:spcBef>
              <a:spcAft>
                <a:spcPts val="0"/>
              </a:spcAft>
              <a:buSzPts val="32600"/>
              <a:buNone/>
              <a:defRPr sz="24914"/>
            </a:lvl3pPr>
            <a:lvl4pPr lvl="3" algn="ctr">
              <a:spcBef>
                <a:spcPts val="0"/>
              </a:spcBef>
              <a:spcAft>
                <a:spcPts val="0"/>
              </a:spcAft>
              <a:buSzPts val="32600"/>
              <a:buNone/>
              <a:defRPr sz="24914"/>
            </a:lvl4pPr>
            <a:lvl5pPr lvl="4" algn="ctr">
              <a:spcBef>
                <a:spcPts val="0"/>
              </a:spcBef>
              <a:spcAft>
                <a:spcPts val="0"/>
              </a:spcAft>
              <a:buSzPts val="32600"/>
              <a:buNone/>
              <a:defRPr sz="24914"/>
            </a:lvl5pPr>
            <a:lvl6pPr lvl="5" algn="ctr">
              <a:spcBef>
                <a:spcPts val="0"/>
              </a:spcBef>
              <a:spcAft>
                <a:spcPts val="0"/>
              </a:spcAft>
              <a:buSzPts val="32600"/>
              <a:buNone/>
              <a:defRPr sz="24914"/>
            </a:lvl6pPr>
            <a:lvl7pPr lvl="6" algn="ctr">
              <a:spcBef>
                <a:spcPts val="0"/>
              </a:spcBef>
              <a:spcAft>
                <a:spcPts val="0"/>
              </a:spcAft>
              <a:buSzPts val="32600"/>
              <a:buNone/>
              <a:defRPr sz="24914"/>
            </a:lvl7pPr>
            <a:lvl8pPr lvl="7" algn="ctr">
              <a:spcBef>
                <a:spcPts val="0"/>
              </a:spcBef>
              <a:spcAft>
                <a:spcPts val="0"/>
              </a:spcAft>
              <a:buSzPts val="32600"/>
              <a:buNone/>
              <a:defRPr sz="24914"/>
            </a:lvl8pPr>
            <a:lvl9pPr lvl="8" algn="ctr">
              <a:spcBef>
                <a:spcPts val="0"/>
              </a:spcBef>
              <a:spcAft>
                <a:spcPts val="0"/>
              </a:spcAft>
              <a:buSzPts val="32600"/>
              <a:buNone/>
              <a:defRPr sz="24914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1231323" y="274482028"/>
            <a:ext cx="33659271" cy="76761518"/>
          </a:xfrm>
          <a:prstGeom prst="rect">
            <a:avLst/>
          </a:prstGeom>
        </p:spPr>
        <p:txBody>
          <a:bodyPr spcFirstLastPara="1" wrap="square" lIns="571425" tIns="571425" rIns="571425" bIns="57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600"/>
              <a:buNone/>
              <a:defRPr sz="13451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600"/>
              <a:buNone/>
              <a:defRPr sz="13451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600"/>
              <a:buNone/>
              <a:defRPr sz="13451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600"/>
              <a:buNone/>
              <a:defRPr sz="13451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600"/>
              <a:buNone/>
              <a:defRPr sz="13451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600"/>
              <a:buNone/>
              <a:defRPr sz="13451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600"/>
              <a:buNone/>
              <a:defRPr sz="13451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600"/>
              <a:buNone/>
              <a:defRPr sz="13451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600"/>
              <a:buNone/>
              <a:defRPr sz="13451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33469151" y="451627653"/>
            <a:ext cx="2167386" cy="38128063"/>
          </a:xfrm>
          <a:prstGeom prst="rect">
            <a:avLst/>
          </a:prstGeom>
        </p:spPr>
        <p:txBody>
          <a:bodyPr spcFirstLastPara="1" wrap="square" lIns="571425" tIns="571425" rIns="571425" bIns="57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1231323" y="107127042"/>
            <a:ext cx="33659271" cy="190170700"/>
          </a:xfrm>
          <a:prstGeom prst="rect">
            <a:avLst/>
          </a:prstGeom>
        </p:spPr>
        <p:txBody>
          <a:bodyPr spcFirstLastPara="1" wrap="square" lIns="571425" tIns="571425" rIns="571425" bIns="57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5000"/>
              <a:buNone/>
              <a:defRPr sz="40941"/>
            </a:lvl1pPr>
            <a:lvl2pPr lvl="1" algn="ctr">
              <a:spcBef>
                <a:spcPts val="0"/>
              </a:spcBef>
              <a:spcAft>
                <a:spcPts val="0"/>
              </a:spcAft>
              <a:buSzPts val="75000"/>
              <a:buNone/>
              <a:defRPr sz="40941"/>
            </a:lvl2pPr>
            <a:lvl3pPr lvl="2" algn="ctr">
              <a:spcBef>
                <a:spcPts val="0"/>
              </a:spcBef>
              <a:spcAft>
                <a:spcPts val="0"/>
              </a:spcAft>
              <a:buSzPts val="75000"/>
              <a:buNone/>
              <a:defRPr sz="40941"/>
            </a:lvl3pPr>
            <a:lvl4pPr lvl="3" algn="ctr">
              <a:spcBef>
                <a:spcPts val="0"/>
              </a:spcBef>
              <a:spcAft>
                <a:spcPts val="0"/>
              </a:spcAft>
              <a:buSzPts val="75000"/>
              <a:buNone/>
              <a:defRPr sz="40941"/>
            </a:lvl4pPr>
            <a:lvl5pPr lvl="4" algn="ctr">
              <a:spcBef>
                <a:spcPts val="0"/>
              </a:spcBef>
              <a:spcAft>
                <a:spcPts val="0"/>
              </a:spcAft>
              <a:buSzPts val="75000"/>
              <a:buNone/>
              <a:defRPr sz="40941"/>
            </a:lvl5pPr>
            <a:lvl6pPr lvl="5" algn="ctr">
              <a:spcBef>
                <a:spcPts val="0"/>
              </a:spcBef>
              <a:spcAft>
                <a:spcPts val="0"/>
              </a:spcAft>
              <a:buSzPts val="75000"/>
              <a:buNone/>
              <a:defRPr sz="40941"/>
            </a:lvl6pPr>
            <a:lvl7pPr lvl="6" algn="ctr">
              <a:spcBef>
                <a:spcPts val="0"/>
              </a:spcBef>
              <a:spcAft>
                <a:spcPts val="0"/>
              </a:spcAft>
              <a:buSzPts val="75000"/>
              <a:buNone/>
              <a:defRPr sz="40941"/>
            </a:lvl7pPr>
            <a:lvl8pPr lvl="7" algn="ctr">
              <a:spcBef>
                <a:spcPts val="0"/>
              </a:spcBef>
              <a:spcAft>
                <a:spcPts val="0"/>
              </a:spcAft>
              <a:buSzPts val="75000"/>
              <a:buNone/>
              <a:defRPr sz="40941"/>
            </a:lvl8pPr>
            <a:lvl9pPr lvl="8" algn="ctr">
              <a:spcBef>
                <a:spcPts val="0"/>
              </a:spcBef>
              <a:spcAft>
                <a:spcPts val="0"/>
              </a:spcAft>
              <a:buSzPts val="75000"/>
              <a:buNone/>
              <a:defRPr sz="40941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1231323" y="305289683"/>
            <a:ext cx="33659271" cy="125974671"/>
          </a:xfrm>
          <a:prstGeom prst="rect">
            <a:avLst/>
          </a:prstGeom>
        </p:spPr>
        <p:txBody>
          <a:bodyPr spcFirstLastPara="1" wrap="square" lIns="571425" tIns="571425" rIns="571425" bIns="571425" anchor="t" anchorCtr="0">
            <a:normAutofit/>
          </a:bodyPr>
          <a:lstStyle>
            <a:lvl1pPr marL="349414" lvl="0" indent="-723093" algn="ctr">
              <a:spcBef>
                <a:spcPts val="0"/>
              </a:spcBef>
              <a:spcAft>
                <a:spcPts val="0"/>
              </a:spcAft>
              <a:buSzPts val="11300"/>
              <a:buChar char="●"/>
              <a:defRPr/>
            </a:lvl1pPr>
            <a:lvl2pPr marL="698828" lvl="1" indent="-596916" algn="ctr">
              <a:spcBef>
                <a:spcPts val="0"/>
              </a:spcBef>
              <a:spcAft>
                <a:spcPts val="0"/>
              </a:spcAft>
              <a:buSzPts val="8700"/>
              <a:buChar char="○"/>
              <a:defRPr/>
            </a:lvl2pPr>
            <a:lvl3pPr marL="1048242" lvl="2" indent="-596916" algn="ctr">
              <a:spcBef>
                <a:spcPts val="0"/>
              </a:spcBef>
              <a:spcAft>
                <a:spcPts val="0"/>
              </a:spcAft>
              <a:buSzPts val="8700"/>
              <a:buChar char="■"/>
              <a:defRPr/>
            </a:lvl3pPr>
            <a:lvl4pPr marL="1397657" lvl="3" indent="-596916" algn="ctr">
              <a:spcBef>
                <a:spcPts val="0"/>
              </a:spcBef>
              <a:spcAft>
                <a:spcPts val="0"/>
              </a:spcAft>
              <a:buSzPts val="8700"/>
              <a:buChar char="●"/>
              <a:defRPr/>
            </a:lvl4pPr>
            <a:lvl5pPr marL="1747070" lvl="4" indent="-596916" algn="ctr">
              <a:spcBef>
                <a:spcPts val="0"/>
              </a:spcBef>
              <a:spcAft>
                <a:spcPts val="0"/>
              </a:spcAft>
              <a:buSzPts val="8700"/>
              <a:buChar char="○"/>
              <a:defRPr/>
            </a:lvl5pPr>
            <a:lvl6pPr marL="2096484" lvl="5" indent="-596916" algn="ctr">
              <a:spcBef>
                <a:spcPts val="0"/>
              </a:spcBef>
              <a:spcAft>
                <a:spcPts val="0"/>
              </a:spcAft>
              <a:buSzPts val="8700"/>
              <a:buChar char="■"/>
              <a:defRPr/>
            </a:lvl6pPr>
            <a:lvl7pPr marL="2445899" lvl="6" indent="-596916" algn="ctr">
              <a:spcBef>
                <a:spcPts val="0"/>
              </a:spcBef>
              <a:spcAft>
                <a:spcPts val="0"/>
              </a:spcAft>
              <a:buSzPts val="8700"/>
              <a:buChar char="●"/>
              <a:defRPr/>
            </a:lvl7pPr>
            <a:lvl8pPr marL="2795312" lvl="7" indent="-596916" algn="ctr">
              <a:spcBef>
                <a:spcPts val="0"/>
              </a:spcBef>
              <a:spcAft>
                <a:spcPts val="0"/>
              </a:spcAft>
              <a:buSzPts val="8700"/>
              <a:buChar char="○"/>
              <a:defRPr/>
            </a:lvl8pPr>
            <a:lvl9pPr marL="3144726" lvl="8" indent="-596916" algn="ctr">
              <a:spcBef>
                <a:spcPts val="0"/>
              </a:spcBef>
              <a:spcAft>
                <a:spcPts val="0"/>
              </a:spcAft>
              <a:buSzPts val="87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33469151" y="451627653"/>
            <a:ext cx="2167386" cy="38128063"/>
          </a:xfrm>
          <a:prstGeom prst="rect">
            <a:avLst/>
          </a:prstGeom>
        </p:spPr>
        <p:txBody>
          <a:bodyPr spcFirstLastPara="1" wrap="square" lIns="571425" tIns="571425" rIns="571425" bIns="57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33469151" y="451627653"/>
            <a:ext cx="2167386" cy="38128063"/>
          </a:xfrm>
          <a:prstGeom prst="rect">
            <a:avLst/>
          </a:prstGeom>
        </p:spPr>
        <p:txBody>
          <a:bodyPr spcFirstLastPara="1" wrap="square" lIns="571425" tIns="571425" rIns="571425" bIns="57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1231323" y="208307567"/>
            <a:ext cx="33659271" cy="81526966"/>
          </a:xfrm>
          <a:prstGeom prst="rect">
            <a:avLst/>
          </a:prstGeom>
        </p:spPr>
        <p:txBody>
          <a:bodyPr spcFirstLastPara="1" wrap="square" lIns="571425" tIns="571425" rIns="571425" bIns="57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2500"/>
              <a:buNone/>
              <a:defRPr sz="17195"/>
            </a:lvl1pPr>
            <a:lvl2pPr lvl="1" algn="ctr">
              <a:spcBef>
                <a:spcPts val="0"/>
              </a:spcBef>
              <a:spcAft>
                <a:spcPts val="0"/>
              </a:spcAft>
              <a:buSzPts val="22500"/>
              <a:buNone/>
              <a:defRPr sz="17195"/>
            </a:lvl2pPr>
            <a:lvl3pPr lvl="2" algn="ctr">
              <a:spcBef>
                <a:spcPts val="0"/>
              </a:spcBef>
              <a:spcAft>
                <a:spcPts val="0"/>
              </a:spcAft>
              <a:buSzPts val="22500"/>
              <a:buNone/>
              <a:defRPr sz="17195"/>
            </a:lvl3pPr>
            <a:lvl4pPr lvl="3" algn="ctr">
              <a:spcBef>
                <a:spcPts val="0"/>
              </a:spcBef>
              <a:spcAft>
                <a:spcPts val="0"/>
              </a:spcAft>
              <a:buSzPts val="22500"/>
              <a:buNone/>
              <a:defRPr sz="17195"/>
            </a:lvl4pPr>
            <a:lvl5pPr lvl="4" algn="ctr">
              <a:spcBef>
                <a:spcPts val="0"/>
              </a:spcBef>
              <a:spcAft>
                <a:spcPts val="0"/>
              </a:spcAft>
              <a:buSzPts val="22500"/>
              <a:buNone/>
              <a:defRPr sz="17195"/>
            </a:lvl5pPr>
            <a:lvl6pPr lvl="5" algn="ctr">
              <a:spcBef>
                <a:spcPts val="0"/>
              </a:spcBef>
              <a:spcAft>
                <a:spcPts val="0"/>
              </a:spcAft>
              <a:buSzPts val="22500"/>
              <a:buNone/>
              <a:defRPr sz="17195"/>
            </a:lvl6pPr>
            <a:lvl7pPr lvl="6" algn="ctr">
              <a:spcBef>
                <a:spcPts val="0"/>
              </a:spcBef>
              <a:spcAft>
                <a:spcPts val="0"/>
              </a:spcAft>
              <a:buSzPts val="22500"/>
              <a:buNone/>
              <a:defRPr sz="17195"/>
            </a:lvl7pPr>
            <a:lvl8pPr lvl="7" algn="ctr">
              <a:spcBef>
                <a:spcPts val="0"/>
              </a:spcBef>
              <a:spcAft>
                <a:spcPts val="0"/>
              </a:spcAft>
              <a:buSzPts val="22500"/>
              <a:buNone/>
              <a:defRPr sz="17195"/>
            </a:lvl8pPr>
            <a:lvl9pPr lvl="8" algn="ctr">
              <a:spcBef>
                <a:spcPts val="0"/>
              </a:spcBef>
              <a:spcAft>
                <a:spcPts val="0"/>
              </a:spcAft>
              <a:buSzPts val="22500"/>
              <a:buNone/>
              <a:defRPr sz="17195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33469151" y="451627653"/>
            <a:ext cx="2167386" cy="38128063"/>
          </a:xfrm>
          <a:prstGeom prst="rect">
            <a:avLst/>
          </a:prstGeom>
        </p:spPr>
        <p:txBody>
          <a:bodyPr spcFirstLastPara="1" wrap="square" lIns="571425" tIns="571425" rIns="571425" bIns="57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1231323" y="43100208"/>
            <a:ext cx="33659271" cy="55476890"/>
          </a:xfrm>
          <a:prstGeom prst="rect">
            <a:avLst/>
          </a:prstGeom>
        </p:spPr>
        <p:txBody>
          <a:bodyPr spcFirstLastPara="1" wrap="square" lIns="571425" tIns="571425" rIns="571425" bIns="57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1231323" y="111615994"/>
            <a:ext cx="33659271" cy="330864369"/>
          </a:xfrm>
          <a:prstGeom prst="rect">
            <a:avLst/>
          </a:prstGeom>
        </p:spPr>
        <p:txBody>
          <a:bodyPr spcFirstLastPara="1" wrap="square" lIns="571425" tIns="571425" rIns="571425" bIns="571425" anchor="t" anchorCtr="0">
            <a:normAutofit/>
          </a:bodyPr>
          <a:lstStyle>
            <a:lvl1pPr marL="349414" lvl="0" indent="-723093">
              <a:spcBef>
                <a:spcPts val="0"/>
              </a:spcBef>
              <a:spcAft>
                <a:spcPts val="0"/>
              </a:spcAft>
              <a:buSzPts val="11300"/>
              <a:buChar char="●"/>
              <a:defRPr/>
            </a:lvl1pPr>
            <a:lvl2pPr marL="698828" lvl="1" indent="-596916">
              <a:spcBef>
                <a:spcPts val="0"/>
              </a:spcBef>
              <a:spcAft>
                <a:spcPts val="0"/>
              </a:spcAft>
              <a:buSzPts val="8700"/>
              <a:buChar char="○"/>
              <a:defRPr/>
            </a:lvl2pPr>
            <a:lvl3pPr marL="1048242" lvl="2" indent="-596916">
              <a:spcBef>
                <a:spcPts val="0"/>
              </a:spcBef>
              <a:spcAft>
                <a:spcPts val="0"/>
              </a:spcAft>
              <a:buSzPts val="8700"/>
              <a:buChar char="■"/>
              <a:defRPr/>
            </a:lvl3pPr>
            <a:lvl4pPr marL="1397657" lvl="3" indent="-596916">
              <a:spcBef>
                <a:spcPts val="0"/>
              </a:spcBef>
              <a:spcAft>
                <a:spcPts val="0"/>
              </a:spcAft>
              <a:buSzPts val="8700"/>
              <a:buChar char="●"/>
              <a:defRPr/>
            </a:lvl4pPr>
            <a:lvl5pPr marL="1747070" lvl="4" indent="-596916">
              <a:spcBef>
                <a:spcPts val="0"/>
              </a:spcBef>
              <a:spcAft>
                <a:spcPts val="0"/>
              </a:spcAft>
              <a:buSzPts val="8700"/>
              <a:buChar char="○"/>
              <a:defRPr/>
            </a:lvl5pPr>
            <a:lvl6pPr marL="2096484" lvl="5" indent="-596916">
              <a:spcBef>
                <a:spcPts val="0"/>
              </a:spcBef>
              <a:spcAft>
                <a:spcPts val="0"/>
              </a:spcAft>
              <a:buSzPts val="8700"/>
              <a:buChar char="■"/>
              <a:defRPr/>
            </a:lvl6pPr>
            <a:lvl7pPr marL="2445899" lvl="6" indent="-596916">
              <a:spcBef>
                <a:spcPts val="0"/>
              </a:spcBef>
              <a:spcAft>
                <a:spcPts val="0"/>
              </a:spcAft>
              <a:buSzPts val="8700"/>
              <a:buChar char="●"/>
              <a:defRPr/>
            </a:lvl7pPr>
            <a:lvl8pPr marL="2795312" lvl="7" indent="-596916">
              <a:spcBef>
                <a:spcPts val="0"/>
              </a:spcBef>
              <a:spcAft>
                <a:spcPts val="0"/>
              </a:spcAft>
              <a:buSzPts val="8700"/>
              <a:buChar char="○"/>
              <a:defRPr/>
            </a:lvl8pPr>
            <a:lvl9pPr marL="3144726" lvl="8" indent="-596916">
              <a:spcBef>
                <a:spcPts val="0"/>
              </a:spcBef>
              <a:spcAft>
                <a:spcPts val="0"/>
              </a:spcAft>
              <a:buSzPts val="87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33469151" y="451627653"/>
            <a:ext cx="2167386" cy="38128063"/>
          </a:xfrm>
          <a:prstGeom prst="rect">
            <a:avLst/>
          </a:prstGeom>
        </p:spPr>
        <p:txBody>
          <a:bodyPr spcFirstLastPara="1" wrap="square" lIns="571425" tIns="571425" rIns="571425" bIns="57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1231323" y="43100208"/>
            <a:ext cx="33659271" cy="55476890"/>
          </a:xfrm>
          <a:prstGeom prst="rect">
            <a:avLst/>
          </a:prstGeom>
        </p:spPr>
        <p:txBody>
          <a:bodyPr spcFirstLastPara="1" wrap="square" lIns="571425" tIns="571425" rIns="571425" bIns="57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1231324" y="111615994"/>
            <a:ext cx="15800523" cy="330864369"/>
          </a:xfrm>
          <a:prstGeom prst="rect">
            <a:avLst/>
          </a:prstGeom>
        </p:spPr>
        <p:txBody>
          <a:bodyPr spcFirstLastPara="1" wrap="square" lIns="571425" tIns="571425" rIns="571425" bIns="571425" anchor="t" anchorCtr="0">
            <a:normAutofit/>
          </a:bodyPr>
          <a:lstStyle>
            <a:lvl1pPr marL="349414" lvl="0" indent="-596916">
              <a:spcBef>
                <a:spcPts val="0"/>
              </a:spcBef>
              <a:spcAft>
                <a:spcPts val="0"/>
              </a:spcAft>
              <a:buSzPts val="8700"/>
              <a:buChar char="●"/>
              <a:defRPr sz="6649"/>
            </a:lvl1pPr>
            <a:lvl2pPr marL="698828" lvl="1" indent="-538680">
              <a:spcBef>
                <a:spcPts val="0"/>
              </a:spcBef>
              <a:spcAft>
                <a:spcPts val="0"/>
              </a:spcAft>
              <a:buSzPts val="7500"/>
              <a:buChar char="○"/>
              <a:defRPr sz="5731"/>
            </a:lvl2pPr>
            <a:lvl3pPr marL="1048242" lvl="2" indent="-538680">
              <a:spcBef>
                <a:spcPts val="0"/>
              </a:spcBef>
              <a:spcAft>
                <a:spcPts val="0"/>
              </a:spcAft>
              <a:buSzPts val="7500"/>
              <a:buChar char="■"/>
              <a:defRPr sz="5731"/>
            </a:lvl3pPr>
            <a:lvl4pPr marL="1397657" lvl="3" indent="-538680">
              <a:spcBef>
                <a:spcPts val="0"/>
              </a:spcBef>
              <a:spcAft>
                <a:spcPts val="0"/>
              </a:spcAft>
              <a:buSzPts val="7500"/>
              <a:buChar char="●"/>
              <a:defRPr sz="5731"/>
            </a:lvl4pPr>
            <a:lvl5pPr marL="1747070" lvl="4" indent="-538680">
              <a:spcBef>
                <a:spcPts val="0"/>
              </a:spcBef>
              <a:spcAft>
                <a:spcPts val="0"/>
              </a:spcAft>
              <a:buSzPts val="7500"/>
              <a:buChar char="○"/>
              <a:defRPr sz="5731"/>
            </a:lvl5pPr>
            <a:lvl6pPr marL="2096484" lvl="5" indent="-538680">
              <a:spcBef>
                <a:spcPts val="0"/>
              </a:spcBef>
              <a:spcAft>
                <a:spcPts val="0"/>
              </a:spcAft>
              <a:buSzPts val="7500"/>
              <a:buChar char="■"/>
              <a:defRPr sz="5731"/>
            </a:lvl6pPr>
            <a:lvl7pPr marL="2445899" lvl="6" indent="-538680">
              <a:spcBef>
                <a:spcPts val="0"/>
              </a:spcBef>
              <a:spcAft>
                <a:spcPts val="0"/>
              </a:spcAft>
              <a:buSzPts val="7500"/>
              <a:buChar char="●"/>
              <a:defRPr sz="5731"/>
            </a:lvl7pPr>
            <a:lvl8pPr marL="2795312" lvl="7" indent="-538680">
              <a:spcBef>
                <a:spcPts val="0"/>
              </a:spcBef>
              <a:spcAft>
                <a:spcPts val="0"/>
              </a:spcAft>
              <a:buSzPts val="7500"/>
              <a:buChar char="○"/>
              <a:defRPr sz="5731"/>
            </a:lvl8pPr>
            <a:lvl9pPr marL="3144726" lvl="8" indent="-538680">
              <a:spcBef>
                <a:spcPts val="0"/>
              </a:spcBef>
              <a:spcAft>
                <a:spcPts val="0"/>
              </a:spcAft>
              <a:buSzPts val="7500"/>
              <a:buChar char="■"/>
              <a:defRPr sz="5731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19089659" y="111615994"/>
            <a:ext cx="15800523" cy="330864369"/>
          </a:xfrm>
          <a:prstGeom prst="rect">
            <a:avLst/>
          </a:prstGeom>
        </p:spPr>
        <p:txBody>
          <a:bodyPr spcFirstLastPara="1" wrap="square" lIns="571425" tIns="571425" rIns="571425" bIns="571425" anchor="t" anchorCtr="0">
            <a:normAutofit/>
          </a:bodyPr>
          <a:lstStyle>
            <a:lvl1pPr marL="349414" lvl="0" indent="-596916">
              <a:spcBef>
                <a:spcPts val="0"/>
              </a:spcBef>
              <a:spcAft>
                <a:spcPts val="0"/>
              </a:spcAft>
              <a:buSzPts val="8700"/>
              <a:buChar char="●"/>
              <a:defRPr sz="6649"/>
            </a:lvl1pPr>
            <a:lvl2pPr marL="698828" lvl="1" indent="-538680">
              <a:spcBef>
                <a:spcPts val="0"/>
              </a:spcBef>
              <a:spcAft>
                <a:spcPts val="0"/>
              </a:spcAft>
              <a:buSzPts val="7500"/>
              <a:buChar char="○"/>
              <a:defRPr sz="5731"/>
            </a:lvl2pPr>
            <a:lvl3pPr marL="1048242" lvl="2" indent="-538680">
              <a:spcBef>
                <a:spcPts val="0"/>
              </a:spcBef>
              <a:spcAft>
                <a:spcPts val="0"/>
              </a:spcAft>
              <a:buSzPts val="7500"/>
              <a:buChar char="■"/>
              <a:defRPr sz="5731"/>
            </a:lvl3pPr>
            <a:lvl4pPr marL="1397657" lvl="3" indent="-538680">
              <a:spcBef>
                <a:spcPts val="0"/>
              </a:spcBef>
              <a:spcAft>
                <a:spcPts val="0"/>
              </a:spcAft>
              <a:buSzPts val="7500"/>
              <a:buChar char="●"/>
              <a:defRPr sz="5731"/>
            </a:lvl4pPr>
            <a:lvl5pPr marL="1747070" lvl="4" indent="-538680">
              <a:spcBef>
                <a:spcPts val="0"/>
              </a:spcBef>
              <a:spcAft>
                <a:spcPts val="0"/>
              </a:spcAft>
              <a:buSzPts val="7500"/>
              <a:buChar char="○"/>
              <a:defRPr sz="5731"/>
            </a:lvl5pPr>
            <a:lvl6pPr marL="2096484" lvl="5" indent="-538680">
              <a:spcBef>
                <a:spcPts val="0"/>
              </a:spcBef>
              <a:spcAft>
                <a:spcPts val="0"/>
              </a:spcAft>
              <a:buSzPts val="7500"/>
              <a:buChar char="■"/>
              <a:defRPr sz="5731"/>
            </a:lvl6pPr>
            <a:lvl7pPr marL="2445899" lvl="6" indent="-538680">
              <a:spcBef>
                <a:spcPts val="0"/>
              </a:spcBef>
              <a:spcAft>
                <a:spcPts val="0"/>
              </a:spcAft>
              <a:buSzPts val="7500"/>
              <a:buChar char="●"/>
              <a:defRPr sz="5731"/>
            </a:lvl7pPr>
            <a:lvl8pPr marL="2795312" lvl="7" indent="-538680">
              <a:spcBef>
                <a:spcPts val="0"/>
              </a:spcBef>
              <a:spcAft>
                <a:spcPts val="0"/>
              </a:spcAft>
              <a:buSzPts val="7500"/>
              <a:buChar char="○"/>
              <a:defRPr sz="5731"/>
            </a:lvl8pPr>
            <a:lvl9pPr marL="3144726" lvl="8" indent="-538680">
              <a:spcBef>
                <a:spcPts val="0"/>
              </a:spcBef>
              <a:spcAft>
                <a:spcPts val="0"/>
              </a:spcAft>
              <a:buSzPts val="7500"/>
              <a:buChar char="■"/>
              <a:defRPr sz="5731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33469151" y="451627653"/>
            <a:ext cx="2167386" cy="38128063"/>
          </a:xfrm>
          <a:prstGeom prst="rect">
            <a:avLst/>
          </a:prstGeom>
        </p:spPr>
        <p:txBody>
          <a:bodyPr spcFirstLastPara="1" wrap="square" lIns="571425" tIns="571425" rIns="571425" bIns="57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1231323" y="43100208"/>
            <a:ext cx="33659271" cy="55476890"/>
          </a:xfrm>
          <a:prstGeom prst="rect">
            <a:avLst/>
          </a:prstGeom>
        </p:spPr>
        <p:txBody>
          <a:bodyPr spcFirstLastPara="1" wrap="square" lIns="571425" tIns="571425" rIns="571425" bIns="57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33469151" y="451627653"/>
            <a:ext cx="2167386" cy="38128063"/>
          </a:xfrm>
          <a:prstGeom prst="rect">
            <a:avLst/>
          </a:prstGeom>
        </p:spPr>
        <p:txBody>
          <a:bodyPr spcFirstLastPara="1" wrap="square" lIns="571425" tIns="571425" rIns="571425" bIns="57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1231323" y="53809274"/>
            <a:ext cx="11093320" cy="73185754"/>
          </a:xfrm>
          <a:prstGeom prst="rect">
            <a:avLst/>
          </a:prstGeom>
        </p:spPr>
        <p:txBody>
          <a:bodyPr spcFirstLastPara="1" wrap="square" lIns="571425" tIns="571425" rIns="571425" bIns="57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5000"/>
              <a:buNone/>
              <a:defRPr sz="11464"/>
            </a:lvl1pPr>
            <a:lvl2pPr lvl="1">
              <a:spcBef>
                <a:spcPts val="0"/>
              </a:spcBef>
              <a:spcAft>
                <a:spcPts val="0"/>
              </a:spcAft>
              <a:buSzPts val="15000"/>
              <a:buNone/>
              <a:defRPr sz="11464"/>
            </a:lvl2pPr>
            <a:lvl3pPr lvl="2">
              <a:spcBef>
                <a:spcPts val="0"/>
              </a:spcBef>
              <a:spcAft>
                <a:spcPts val="0"/>
              </a:spcAft>
              <a:buSzPts val="15000"/>
              <a:buNone/>
              <a:defRPr sz="11464"/>
            </a:lvl3pPr>
            <a:lvl4pPr lvl="3">
              <a:spcBef>
                <a:spcPts val="0"/>
              </a:spcBef>
              <a:spcAft>
                <a:spcPts val="0"/>
              </a:spcAft>
              <a:buSzPts val="15000"/>
              <a:buNone/>
              <a:defRPr sz="11464"/>
            </a:lvl4pPr>
            <a:lvl5pPr lvl="4">
              <a:spcBef>
                <a:spcPts val="0"/>
              </a:spcBef>
              <a:spcAft>
                <a:spcPts val="0"/>
              </a:spcAft>
              <a:buSzPts val="15000"/>
              <a:buNone/>
              <a:defRPr sz="11464"/>
            </a:lvl5pPr>
            <a:lvl6pPr lvl="5">
              <a:spcBef>
                <a:spcPts val="0"/>
              </a:spcBef>
              <a:spcAft>
                <a:spcPts val="0"/>
              </a:spcAft>
              <a:buSzPts val="15000"/>
              <a:buNone/>
              <a:defRPr sz="11464"/>
            </a:lvl6pPr>
            <a:lvl7pPr lvl="6">
              <a:spcBef>
                <a:spcPts val="0"/>
              </a:spcBef>
              <a:spcAft>
                <a:spcPts val="0"/>
              </a:spcAft>
              <a:buSzPts val="15000"/>
              <a:buNone/>
              <a:defRPr sz="11464"/>
            </a:lvl7pPr>
            <a:lvl8pPr lvl="7">
              <a:spcBef>
                <a:spcPts val="0"/>
              </a:spcBef>
              <a:spcAft>
                <a:spcPts val="0"/>
              </a:spcAft>
              <a:buSzPts val="15000"/>
              <a:buNone/>
              <a:defRPr sz="11464"/>
            </a:lvl8pPr>
            <a:lvl9pPr lvl="8">
              <a:spcBef>
                <a:spcPts val="0"/>
              </a:spcBef>
              <a:spcAft>
                <a:spcPts val="0"/>
              </a:spcAft>
              <a:buSzPts val="15000"/>
              <a:buNone/>
              <a:defRPr sz="11464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1231323" y="134581305"/>
            <a:ext cx="11093320" cy="307915971"/>
          </a:xfrm>
          <a:prstGeom prst="rect">
            <a:avLst/>
          </a:prstGeom>
        </p:spPr>
        <p:txBody>
          <a:bodyPr spcFirstLastPara="1" wrap="square" lIns="571425" tIns="571425" rIns="571425" bIns="571425" anchor="t" anchorCtr="0">
            <a:normAutofit/>
          </a:bodyPr>
          <a:lstStyle>
            <a:lvl1pPr marL="349414" lvl="0" indent="-538680">
              <a:spcBef>
                <a:spcPts val="0"/>
              </a:spcBef>
              <a:spcAft>
                <a:spcPts val="0"/>
              </a:spcAft>
              <a:buSzPts val="7500"/>
              <a:buChar char="●"/>
              <a:defRPr sz="5731"/>
            </a:lvl1pPr>
            <a:lvl2pPr marL="698828" lvl="1" indent="-538680">
              <a:spcBef>
                <a:spcPts val="0"/>
              </a:spcBef>
              <a:spcAft>
                <a:spcPts val="0"/>
              </a:spcAft>
              <a:buSzPts val="7500"/>
              <a:buChar char="○"/>
              <a:defRPr sz="5731"/>
            </a:lvl2pPr>
            <a:lvl3pPr marL="1048242" lvl="2" indent="-538680">
              <a:spcBef>
                <a:spcPts val="0"/>
              </a:spcBef>
              <a:spcAft>
                <a:spcPts val="0"/>
              </a:spcAft>
              <a:buSzPts val="7500"/>
              <a:buChar char="■"/>
              <a:defRPr sz="5731"/>
            </a:lvl3pPr>
            <a:lvl4pPr marL="1397657" lvl="3" indent="-538680">
              <a:spcBef>
                <a:spcPts val="0"/>
              </a:spcBef>
              <a:spcAft>
                <a:spcPts val="0"/>
              </a:spcAft>
              <a:buSzPts val="7500"/>
              <a:buChar char="●"/>
              <a:defRPr sz="5731"/>
            </a:lvl4pPr>
            <a:lvl5pPr marL="1747070" lvl="4" indent="-538680">
              <a:spcBef>
                <a:spcPts val="0"/>
              </a:spcBef>
              <a:spcAft>
                <a:spcPts val="0"/>
              </a:spcAft>
              <a:buSzPts val="7500"/>
              <a:buChar char="○"/>
              <a:defRPr sz="5731"/>
            </a:lvl5pPr>
            <a:lvl6pPr marL="2096484" lvl="5" indent="-538680">
              <a:spcBef>
                <a:spcPts val="0"/>
              </a:spcBef>
              <a:spcAft>
                <a:spcPts val="0"/>
              </a:spcAft>
              <a:buSzPts val="7500"/>
              <a:buChar char="■"/>
              <a:defRPr sz="5731"/>
            </a:lvl6pPr>
            <a:lvl7pPr marL="2445899" lvl="6" indent="-538680">
              <a:spcBef>
                <a:spcPts val="0"/>
              </a:spcBef>
              <a:spcAft>
                <a:spcPts val="0"/>
              </a:spcAft>
              <a:buSzPts val="7500"/>
              <a:buChar char="●"/>
              <a:defRPr sz="5731"/>
            </a:lvl7pPr>
            <a:lvl8pPr marL="2795312" lvl="7" indent="-538680">
              <a:spcBef>
                <a:spcPts val="0"/>
              </a:spcBef>
              <a:spcAft>
                <a:spcPts val="0"/>
              </a:spcAft>
              <a:buSzPts val="7500"/>
              <a:buChar char="○"/>
              <a:defRPr sz="5731"/>
            </a:lvl8pPr>
            <a:lvl9pPr marL="3144726" lvl="8" indent="-538680">
              <a:spcBef>
                <a:spcPts val="0"/>
              </a:spcBef>
              <a:spcAft>
                <a:spcPts val="0"/>
              </a:spcAft>
              <a:buSzPts val="7500"/>
              <a:buChar char="■"/>
              <a:defRPr sz="5731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33469151" y="451627653"/>
            <a:ext cx="2167386" cy="38128063"/>
          </a:xfrm>
          <a:prstGeom prst="rect">
            <a:avLst/>
          </a:prstGeom>
        </p:spPr>
        <p:txBody>
          <a:bodyPr spcFirstLastPara="1" wrap="square" lIns="571425" tIns="571425" rIns="571425" bIns="57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1936660" y="43596559"/>
            <a:ext cx="25156447" cy="396194176"/>
          </a:xfrm>
          <a:prstGeom prst="rect">
            <a:avLst/>
          </a:prstGeom>
        </p:spPr>
        <p:txBody>
          <a:bodyPr spcFirstLastPara="1" wrap="square" lIns="571425" tIns="571425" rIns="571425" bIns="57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0"/>
              <a:buNone/>
              <a:defRPr sz="22927"/>
            </a:lvl1pPr>
            <a:lvl2pPr lvl="1">
              <a:spcBef>
                <a:spcPts val="0"/>
              </a:spcBef>
              <a:spcAft>
                <a:spcPts val="0"/>
              </a:spcAft>
              <a:buSzPts val="30000"/>
              <a:buNone/>
              <a:defRPr sz="22927"/>
            </a:lvl2pPr>
            <a:lvl3pPr lvl="2">
              <a:spcBef>
                <a:spcPts val="0"/>
              </a:spcBef>
              <a:spcAft>
                <a:spcPts val="0"/>
              </a:spcAft>
              <a:buSzPts val="30000"/>
              <a:buNone/>
              <a:defRPr sz="22927"/>
            </a:lvl3pPr>
            <a:lvl4pPr lvl="3">
              <a:spcBef>
                <a:spcPts val="0"/>
              </a:spcBef>
              <a:spcAft>
                <a:spcPts val="0"/>
              </a:spcAft>
              <a:buSzPts val="30000"/>
              <a:buNone/>
              <a:defRPr sz="22927"/>
            </a:lvl4pPr>
            <a:lvl5pPr lvl="4">
              <a:spcBef>
                <a:spcPts val="0"/>
              </a:spcBef>
              <a:spcAft>
                <a:spcPts val="0"/>
              </a:spcAft>
              <a:buSzPts val="30000"/>
              <a:buNone/>
              <a:defRPr sz="22927"/>
            </a:lvl5pPr>
            <a:lvl6pPr lvl="5">
              <a:spcBef>
                <a:spcPts val="0"/>
              </a:spcBef>
              <a:spcAft>
                <a:spcPts val="0"/>
              </a:spcAft>
              <a:buSzPts val="30000"/>
              <a:buNone/>
              <a:defRPr sz="22927"/>
            </a:lvl6pPr>
            <a:lvl7pPr lvl="6">
              <a:spcBef>
                <a:spcPts val="0"/>
              </a:spcBef>
              <a:spcAft>
                <a:spcPts val="0"/>
              </a:spcAft>
              <a:buSzPts val="30000"/>
              <a:buNone/>
              <a:defRPr sz="22927"/>
            </a:lvl7pPr>
            <a:lvl8pPr lvl="7">
              <a:spcBef>
                <a:spcPts val="0"/>
              </a:spcBef>
              <a:spcAft>
                <a:spcPts val="0"/>
              </a:spcAft>
              <a:buSzPts val="30000"/>
              <a:buNone/>
              <a:defRPr sz="22927"/>
            </a:lvl8pPr>
            <a:lvl9pPr lvl="8">
              <a:spcBef>
                <a:spcPts val="0"/>
              </a:spcBef>
              <a:spcAft>
                <a:spcPts val="0"/>
              </a:spcAft>
              <a:buSzPts val="30000"/>
              <a:buNone/>
              <a:defRPr sz="22927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33469151" y="451627653"/>
            <a:ext cx="2167386" cy="38128063"/>
          </a:xfrm>
          <a:prstGeom prst="rect">
            <a:avLst/>
          </a:prstGeom>
        </p:spPr>
        <p:txBody>
          <a:bodyPr spcFirstLastPara="1" wrap="square" lIns="571425" tIns="571425" rIns="571425" bIns="57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18060988" y="-12106"/>
            <a:ext cx="18061246" cy="498142578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436814" tIns="436814" rIns="436814" bIns="436814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70"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1048818" y="119431703"/>
            <a:ext cx="15979628" cy="143556069"/>
          </a:xfrm>
          <a:prstGeom prst="rect">
            <a:avLst/>
          </a:prstGeom>
        </p:spPr>
        <p:txBody>
          <a:bodyPr spcFirstLastPara="1" wrap="square" lIns="571425" tIns="571425" rIns="571425" bIns="57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6300"/>
              <a:buNone/>
              <a:defRPr sz="20100"/>
            </a:lvl1pPr>
            <a:lvl2pPr lvl="1" algn="ctr">
              <a:spcBef>
                <a:spcPts val="0"/>
              </a:spcBef>
              <a:spcAft>
                <a:spcPts val="0"/>
              </a:spcAft>
              <a:buSzPts val="26300"/>
              <a:buNone/>
              <a:defRPr sz="20100"/>
            </a:lvl2pPr>
            <a:lvl3pPr lvl="2" algn="ctr">
              <a:spcBef>
                <a:spcPts val="0"/>
              </a:spcBef>
              <a:spcAft>
                <a:spcPts val="0"/>
              </a:spcAft>
              <a:buSzPts val="26300"/>
              <a:buNone/>
              <a:defRPr sz="20100"/>
            </a:lvl3pPr>
            <a:lvl4pPr lvl="3" algn="ctr">
              <a:spcBef>
                <a:spcPts val="0"/>
              </a:spcBef>
              <a:spcAft>
                <a:spcPts val="0"/>
              </a:spcAft>
              <a:buSzPts val="26300"/>
              <a:buNone/>
              <a:defRPr sz="20100"/>
            </a:lvl4pPr>
            <a:lvl5pPr lvl="4" algn="ctr">
              <a:spcBef>
                <a:spcPts val="0"/>
              </a:spcBef>
              <a:spcAft>
                <a:spcPts val="0"/>
              </a:spcAft>
              <a:buSzPts val="26300"/>
              <a:buNone/>
              <a:defRPr sz="20100"/>
            </a:lvl5pPr>
            <a:lvl6pPr lvl="5" algn="ctr">
              <a:spcBef>
                <a:spcPts val="0"/>
              </a:spcBef>
              <a:spcAft>
                <a:spcPts val="0"/>
              </a:spcAft>
              <a:buSzPts val="26300"/>
              <a:buNone/>
              <a:defRPr sz="20100"/>
            </a:lvl6pPr>
            <a:lvl7pPr lvl="6" algn="ctr">
              <a:spcBef>
                <a:spcPts val="0"/>
              </a:spcBef>
              <a:spcAft>
                <a:spcPts val="0"/>
              </a:spcAft>
              <a:buSzPts val="26300"/>
              <a:buNone/>
              <a:defRPr sz="20100"/>
            </a:lvl7pPr>
            <a:lvl8pPr lvl="7" algn="ctr">
              <a:spcBef>
                <a:spcPts val="0"/>
              </a:spcBef>
              <a:spcAft>
                <a:spcPts val="0"/>
              </a:spcAft>
              <a:buSzPts val="26300"/>
              <a:buNone/>
              <a:defRPr sz="20100"/>
            </a:lvl8pPr>
            <a:lvl9pPr lvl="8" algn="ctr">
              <a:spcBef>
                <a:spcPts val="0"/>
              </a:spcBef>
              <a:spcAft>
                <a:spcPts val="0"/>
              </a:spcAft>
              <a:buSzPts val="26300"/>
              <a:buNone/>
              <a:defRPr sz="201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1048818" y="271474869"/>
            <a:ext cx="15979628" cy="119614776"/>
          </a:xfrm>
          <a:prstGeom prst="rect">
            <a:avLst/>
          </a:prstGeom>
        </p:spPr>
        <p:txBody>
          <a:bodyPr spcFirstLastPara="1" wrap="square" lIns="571425" tIns="571425" rIns="571425" bIns="57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100"/>
              <a:buNone/>
              <a:defRPr sz="10012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100"/>
              <a:buNone/>
              <a:defRPr sz="10012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100"/>
              <a:buNone/>
              <a:defRPr sz="10012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100"/>
              <a:buNone/>
              <a:defRPr sz="10012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100"/>
              <a:buNone/>
              <a:defRPr sz="10012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100"/>
              <a:buNone/>
              <a:defRPr sz="10012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100"/>
              <a:buNone/>
              <a:defRPr sz="10012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100"/>
              <a:buNone/>
              <a:defRPr sz="10012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100"/>
              <a:buNone/>
              <a:defRPr sz="10012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19512740" y="70125900"/>
            <a:ext cx="15158402" cy="357867088"/>
          </a:xfrm>
          <a:prstGeom prst="rect">
            <a:avLst/>
          </a:prstGeom>
        </p:spPr>
        <p:txBody>
          <a:bodyPr spcFirstLastPara="1" wrap="square" lIns="571425" tIns="571425" rIns="571425" bIns="571425" anchor="ctr" anchorCtr="0">
            <a:normAutofit/>
          </a:bodyPr>
          <a:lstStyle>
            <a:lvl1pPr marL="349414" lvl="0" indent="-723093">
              <a:spcBef>
                <a:spcPts val="0"/>
              </a:spcBef>
              <a:spcAft>
                <a:spcPts val="0"/>
              </a:spcAft>
              <a:buSzPts val="11300"/>
              <a:buChar char="●"/>
              <a:defRPr/>
            </a:lvl1pPr>
            <a:lvl2pPr marL="698828" lvl="1" indent="-596916">
              <a:spcBef>
                <a:spcPts val="0"/>
              </a:spcBef>
              <a:spcAft>
                <a:spcPts val="0"/>
              </a:spcAft>
              <a:buSzPts val="8700"/>
              <a:buChar char="○"/>
              <a:defRPr/>
            </a:lvl2pPr>
            <a:lvl3pPr marL="1048242" lvl="2" indent="-596916">
              <a:spcBef>
                <a:spcPts val="0"/>
              </a:spcBef>
              <a:spcAft>
                <a:spcPts val="0"/>
              </a:spcAft>
              <a:buSzPts val="8700"/>
              <a:buChar char="■"/>
              <a:defRPr/>
            </a:lvl3pPr>
            <a:lvl4pPr marL="1397657" lvl="3" indent="-596916">
              <a:spcBef>
                <a:spcPts val="0"/>
              </a:spcBef>
              <a:spcAft>
                <a:spcPts val="0"/>
              </a:spcAft>
              <a:buSzPts val="8700"/>
              <a:buChar char="●"/>
              <a:defRPr/>
            </a:lvl4pPr>
            <a:lvl5pPr marL="1747070" lvl="4" indent="-596916">
              <a:spcBef>
                <a:spcPts val="0"/>
              </a:spcBef>
              <a:spcAft>
                <a:spcPts val="0"/>
              </a:spcAft>
              <a:buSzPts val="8700"/>
              <a:buChar char="○"/>
              <a:defRPr/>
            </a:lvl5pPr>
            <a:lvl6pPr marL="2096484" lvl="5" indent="-596916">
              <a:spcBef>
                <a:spcPts val="0"/>
              </a:spcBef>
              <a:spcAft>
                <a:spcPts val="0"/>
              </a:spcAft>
              <a:buSzPts val="8700"/>
              <a:buChar char="■"/>
              <a:defRPr/>
            </a:lvl6pPr>
            <a:lvl7pPr marL="2445899" lvl="6" indent="-596916">
              <a:spcBef>
                <a:spcPts val="0"/>
              </a:spcBef>
              <a:spcAft>
                <a:spcPts val="0"/>
              </a:spcAft>
              <a:buSzPts val="8700"/>
              <a:buChar char="●"/>
              <a:defRPr/>
            </a:lvl7pPr>
            <a:lvl8pPr marL="2795312" lvl="7" indent="-596916">
              <a:spcBef>
                <a:spcPts val="0"/>
              </a:spcBef>
              <a:spcAft>
                <a:spcPts val="0"/>
              </a:spcAft>
              <a:buSzPts val="8700"/>
              <a:buChar char="○"/>
              <a:defRPr/>
            </a:lvl8pPr>
            <a:lvl9pPr marL="3144726" lvl="8" indent="-596916">
              <a:spcBef>
                <a:spcPts val="0"/>
              </a:spcBef>
              <a:spcAft>
                <a:spcPts val="0"/>
              </a:spcAft>
              <a:buSzPts val="87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33469151" y="451627653"/>
            <a:ext cx="2167386" cy="38128063"/>
          </a:xfrm>
          <a:prstGeom prst="rect">
            <a:avLst/>
          </a:prstGeom>
        </p:spPr>
        <p:txBody>
          <a:bodyPr spcFirstLastPara="1" wrap="square" lIns="571425" tIns="571425" rIns="571425" bIns="57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1231323" y="409726746"/>
            <a:ext cx="23697000" cy="58605404"/>
          </a:xfrm>
          <a:prstGeom prst="rect">
            <a:avLst/>
          </a:prstGeom>
        </p:spPr>
        <p:txBody>
          <a:bodyPr spcFirstLastPara="1" wrap="square" lIns="571425" tIns="571425" rIns="571425" bIns="571425" anchor="ctr" anchorCtr="0">
            <a:normAutofit/>
          </a:bodyPr>
          <a:lstStyle>
            <a:lvl1pPr marL="349414" lvl="0" indent="-17470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3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33469151" y="451627653"/>
            <a:ext cx="2167386" cy="38128063"/>
          </a:xfrm>
          <a:prstGeom prst="rect">
            <a:avLst/>
          </a:prstGeom>
        </p:spPr>
        <p:txBody>
          <a:bodyPr spcFirstLastPara="1" wrap="square" lIns="571425" tIns="571425" rIns="571425" bIns="57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1231323" y="43100208"/>
            <a:ext cx="33659271" cy="554768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1425" tIns="571425" rIns="571425" bIns="57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600"/>
              <a:buNone/>
              <a:defRPr sz="176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600"/>
              <a:buNone/>
              <a:defRPr sz="176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600"/>
              <a:buNone/>
              <a:defRPr sz="176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600"/>
              <a:buNone/>
              <a:defRPr sz="176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600"/>
              <a:buNone/>
              <a:defRPr sz="176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600"/>
              <a:buNone/>
              <a:defRPr sz="176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600"/>
              <a:buNone/>
              <a:defRPr sz="176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600"/>
              <a:buNone/>
              <a:defRPr sz="176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600"/>
              <a:buNone/>
              <a:defRPr sz="17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1231323" y="111615994"/>
            <a:ext cx="33659271" cy="330864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1425" tIns="571425" rIns="571425" bIns="571425" anchor="t" anchorCtr="0">
            <a:normAutofit/>
          </a:bodyPr>
          <a:lstStyle>
            <a:lvl1pPr marL="457200" lvl="0" indent="-946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300"/>
              <a:buChar char="●"/>
              <a:defRPr sz="11300">
                <a:solidFill>
                  <a:schemeClr val="dk2"/>
                </a:solidFill>
              </a:defRPr>
            </a:lvl1pPr>
            <a:lvl2pPr marL="914400" lvl="1" indent="-7810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700"/>
              <a:buChar char="○"/>
              <a:defRPr sz="8700">
                <a:solidFill>
                  <a:schemeClr val="dk2"/>
                </a:solidFill>
              </a:defRPr>
            </a:lvl2pPr>
            <a:lvl3pPr marL="1371600" lvl="2" indent="-7810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700"/>
              <a:buChar char="■"/>
              <a:defRPr sz="8700">
                <a:solidFill>
                  <a:schemeClr val="dk2"/>
                </a:solidFill>
              </a:defRPr>
            </a:lvl3pPr>
            <a:lvl4pPr marL="1828800" lvl="3" indent="-7810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700"/>
              <a:buChar char="●"/>
              <a:defRPr sz="8700">
                <a:solidFill>
                  <a:schemeClr val="dk2"/>
                </a:solidFill>
              </a:defRPr>
            </a:lvl4pPr>
            <a:lvl5pPr marL="2286000" lvl="4" indent="-7810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700"/>
              <a:buChar char="○"/>
              <a:defRPr sz="8700">
                <a:solidFill>
                  <a:schemeClr val="dk2"/>
                </a:solidFill>
              </a:defRPr>
            </a:lvl5pPr>
            <a:lvl6pPr marL="2743200" lvl="5" indent="-7810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700"/>
              <a:buChar char="■"/>
              <a:defRPr sz="8700">
                <a:solidFill>
                  <a:schemeClr val="dk2"/>
                </a:solidFill>
              </a:defRPr>
            </a:lvl6pPr>
            <a:lvl7pPr marL="3200400" lvl="6" indent="-7810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700"/>
              <a:buChar char="●"/>
              <a:defRPr sz="8700">
                <a:solidFill>
                  <a:schemeClr val="dk2"/>
                </a:solidFill>
              </a:defRPr>
            </a:lvl7pPr>
            <a:lvl8pPr marL="3657600" lvl="7" indent="-7810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700"/>
              <a:buChar char="○"/>
              <a:defRPr sz="8700">
                <a:solidFill>
                  <a:schemeClr val="dk2"/>
                </a:solidFill>
              </a:defRPr>
            </a:lvl8pPr>
            <a:lvl9pPr marL="4114800" lvl="8" indent="-7810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700"/>
              <a:buChar char="■"/>
              <a:defRPr sz="87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33469151" y="451627653"/>
            <a:ext cx="2167386" cy="38128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1425" tIns="571425" rIns="571425" bIns="571425" anchor="ctr" anchorCtr="0">
            <a:normAutofit/>
          </a:bodyPr>
          <a:lstStyle>
            <a:lvl1pPr lvl="0" algn="r">
              <a:buNone/>
              <a:defRPr sz="4815">
                <a:solidFill>
                  <a:schemeClr val="dk2"/>
                </a:solidFill>
              </a:defRPr>
            </a:lvl1pPr>
            <a:lvl2pPr lvl="1" algn="r">
              <a:buNone/>
              <a:defRPr sz="4815">
                <a:solidFill>
                  <a:schemeClr val="dk2"/>
                </a:solidFill>
              </a:defRPr>
            </a:lvl2pPr>
            <a:lvl3pPr lvl="2" algn="r">
              <a:buNone/>
              <a:defRPr sz="4815">
                <a:solidFill>
                  <a:schemeClr val="dk2"/>
                </a:solidFill>
              </a:defRPr>
            </a:lvl3pPr>
            <a:lvl4pPr lvl="3" algn="r">
              <a:buNone/>
              <a:defRPr sz="4815">
                <a:solidFill>
                  <a:schemeClr val="dk2"/>
                </a:solidFill>
              </a:defRPr>
            </a:lvl4pPr>
            <a:lvl5pPr lvl="4" algn="r">
              <a:buNone/>
              <a:defRPr sz="4815">
                <a:solidFill>
                  <a:schemeClr val="dk2"/>
                </a:solidFill>
              </a:defRPr>
            </a:lvl5pPr>
            <a:lvl6pPr lvl="5" algn="r">
              <a:buNone/>
              <a:defRPr sz="4815">
                <a:solidFill>
                  <a:schemeClr val="dk2"/>
                </a:solidFill>
              </a:defRPr>
            </a:lvl6pPr>
            <a:lvl7pPr lvl="6" algn="r">
              <a:buNone/>
              <a:defRPr sz="4815">
                <a:solidFill>
                  <a:schemeClr val="dk2"/>
                </a:solidFill>
              </a:defRPr>
            </a:lvl7pPr>
            <a:lvl8pPr lvl="7" algn="r">
              <a:buNone/>
              <a:defRPr sz="4815">
                <a:solidFill>
                  <a:schemeClr val="dk2"/>
                </a:solidFill>
              </a:defRPr>
            </a:lvl8pPr>
            <a:lvl9pPr lvl="8" algn="r">
              <a:buNone/>
              <a:defRPr sz="4815"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7AD3DD3-1F37-4A46-BDB7-3C2F563C0CA4}"/>
              </a:ext>
            </a:extLst>
          </p:cNvPr>
          <p:cNvGrpSpPr/>
          <p:nvPr/>
        </p:nvGrpSpPr>
        <p:grpSpPr>
          <a:xfrm>
            <a:off x="999871" y="184038"/>
            <a:ext cx="34374489" cy="50752597"/>
            <a:chOff x="873743" y="23141569"/>
            <a:chExt cx="34374489" cy="50752597"/>
          </a:xfrm>
        </p:grpSpPr>
        <p:pic>
          <p:nvPicPr>
            <p:cNvPr id="63" name="Google Shape;63;p14"/>
            <p:cNvPicPr preferRelativeResize="0"/>
            <p:nvPr/>
          </p:nvPicPr>
          <p:blipFill>
            <a:blip r:embed="rId3"/>
            <a:srcRect l="2077" r="2077"/>
            <a:stretch/>
          </p:blipFill>
          <p:spPr>
            <a:xfrm>
              <a:off x="873743" y="23141569"/>
              <a:ext cx="34374489" cy="50752597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64" name="Google Shape;64;p14"/>
            <p:cNvGrpSpPr/>
            <p:nvPr/>
          </p:nvGrpSpPr>
          <p:grpSpPr>
            <a:xfrm>
              <a:off x="21620708" y="62295251"/>
              <a:ext cx="12569446" cy="8924021"/>
              <a:chOff x="596690" y="3378084"/>
              <a:chExt cx="3015168" cy="215490"/>
            </a:xfrm>
          </p:grpSpPr>
          <p:grpSp>
            <p:nvGrpSpPr>
              <p:cNvPr id="65" name="Google Shape;65;p14"/>
              <p:cNvGrpSpPr/>
              <p:nvPr/>
            </p:nvGrpSpPr>
            <p:grpSpPr>
              <a:xfrm>
                <a:off x="596690" y="3378084"/>
                <a:ext cx="2845669" cy="44307"/>
                <a:chOff x="701008" y="3666376"/>
                <a:chExt cx="2845669" cy="370457"/>
              </a:xfrm>
            </p:grpSpPr>
            <p:sp>
              <p:nvSpPr>
                <p:cNvPr id="66" name="Google Shape;66;p14"/>
                <p:cNvSpPr txBox="1"/>
                <p:nvPr/>
              </p:nvSpPr>
              <p:spPr>
                <a:xfrm>
                  <a:off x="701008" y="3666408"/>
                  <a:ext cx="787800" cy="3704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436814" tIns="436814" rIns="436814" bIns="436814" anchor="t" anchorCtr="0">
                  <a:spAutoFit/>
                </a:bodyPr>
                <a:lstStyle/>
                <a:p>
                  <a:r>
                    <a:rPr lang="en" sz="6190" b="1" dirty="0" smtClean="0">
                      <a:solidFill>
                        <a:srgbClr val="1C4587"/>
                      </a:solidFill>
                      <a:latin typeface="Raleway"/>
                      <a:ea typeface="Raleway"/>
                      <a:cs typeface="Raleway"/>
                      <a:sym typeface="Raleway"/>
                    </a:rPr>
                    <a:t>10:00</a:t>
                  </a:r>
                  <a:endParaRPr sz="6190" b="1" dirty="0">
                    <a:solidFill>
                      <a:srgbClr val="1C4587"/>
                    </a:solidFill>
                    <a:latin typeface="Raleway"/>
                    <a:ea typeface="Raleway"/>
                    <a:cs typeface="Raleway"/>
                    <a:sym typeface="Raleway"/>
                  </a:endParaRPr>
                </a:p>
              </p:txBody>
            </p:sp>
            <p:sp>
              <p:nvSpPr>
                <p:cNvPr id="67" name="Google Shape;67;p14"/>
                <p:cNvSpPr txBox="1"/>
                <p:nvPr/>
              </p:nvSpPr>
              <p:spPr>
                <a:xfrm>
                  <a:off x="1526477" y="3666376"/>
                  <a:ext cx="2020200" cy="37041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436814" tIns="436814" rIns="436814" bIns="436814" anchor="t" anchorCtr="0">
                  <a:spAutoFit/>
                </a:bodyPr>
                <a:lstStyle/>
                <a:p>
                  <a:r>
                    <a:rPr lang="en" sz="6190" b="1" dirty="0" smtClean="0">
                      <a:solidFill>
                        <a:srgbClr val="1C4587"/>
                      </a:solidFill>
                      <a:latin typeface="Raleway"/>
                      <a:ea typeface="Raleway"/>
                      <a:cs typeface="Raleway"/>
                      <a:sym typeface="Raleway"/>
                    </a:rPr>
                    <a:t>Frokost &amp; kaffe</a:t>
                  </a:r>
                  <a:endParaRPr sz="6190" b="1" dirty="0">
                    <a:solidFill>
                      <a:srgbClr val="1C4587"/>
                    </a:solidFill>
                    <a:latin typeface="Raleway"/>
                    <a:ea typeface="Raleway"/>
                    <a:cs typeface="Raleway"/>
                    <a:sym typeface="Raleway"/>
                  </a:endParaRPr>
                </a:p>
              </p:txBody>
            </p:sp>
          </p:grpSp>
          <p:grpSp>
            <p:nvGrpSpPr>
              <p:cNvPr id="68" name="Google Shape;68;p14"/>
              <p:cNvGrpSpPr/>
              <p:nvPr/>
            </p:nvGrpSpPr>
            <p:grpSpPr>
              <a:xfrm>
                <a:off x="596690" y="3402369"/>
                <a:ext cx="2845669" cy="44304"/>
                <a:chOff x="701008" y="1609245"/>
                <a:chExt cx="2845669" cy="370421"/>
              </a:xfrm>
            </p:grpSpPr>
            <p:sp>
              <p:nvSpPr>
                <p:cNvPr id="69" name="Google Shape;69;p14"/>
                <p:cNvSpPr txBox="1"/>
                <p:nvPr/>
              </p:nvSpPr>
              <p:spPr>
                <a:xfrm>
                  <a:off x="701008" y="1609245"/>
                  <a:ext cx="787800" cy="37042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436814" tIns="436814" rIns="436814" bIns="436814" anchor="t" anchorCtr="0">
                  <a:spAutoFit/>
                </a:bodyPr>
                <a:lstStyle/>
                <a:p>
                  <a:r>
                    <a:rPr lang="en" sz="6190" b="1" dirty="0" smtClean="0">
                      <a:solidFill>
                        <a:srgbClr val="1C4587"/>
                      </a:solidFill>
                      <a:latin typeface="Raleway"/>
                      <a:ea typeface="Raleway"/>
                      <a:cs typeface="Raleway"/>
                      <a:sym typeface="Raleway"/>
                    </a:rPr>
                    <a:t>10:05</a:t>
                  </a:r>
                  <a:endParaRPr sz="6190" b="1" dirty="0">
                    <a:solidFill>
                      <a:srgbClr val="1C4587"/>
                    </a:solidFill>
                    <a:latin typeface="Raleway"/>
                    <a:ea typeface="Raleway"/>
                    <a:cs typeface="Raleway"/>
                    <a:sym typeface="Raleway"/>
                  </a:endParaRPr>
                </a:p>
              </p:txBody>
            </p:sp>
            <p:sp>
              <p:nvSpPr>
                <p:cNvPr id="70" name="Google Shape;70;p14"/>
                <p:cNvSpPr txBox="1"/>
                <p:nvPr/>
              </p:nvSpPr>
              <p:spPr>
                <a:xfrm>
                  <a:off x="1526477" y="1609246"/>
                  <a:ext cx="2020200" cy="37041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436814" tIns="436814" rIns="436814" bIns="436814" anchor="t" anchorCtr="0">
                  <a:spAutoFit/>
                </a:bodyPr>
                <a:lstStyle/>
                <a:p>
                  <a:r>
                    <a:rPr lang="en" sz="6190" b="1" dirty="0" smtClean="0">
                      <a:solidFill>
                        <a:srgbClr val="1C4587"/>
                      </a:solidFill>
                      <a:latin typeface="Raleway"/>
                      <a:ea typeface="Raleway"/>
                      <a:cs typeface="Raleway"/>
                      <a:sym typeface="Raleway"/>
                    </a:rPr>
                    <a:t>Velkommen</a:t>
                  </a:r>
                  <a:endParaRPr sz="6190" b="1" dirty="0">
                    <a:solidFill>
                      <a:srgbClr val="1C4587"/>
                    </a:solidFill>
                    <a:latin typeface="Raleway"/>
                    <a:ea typeface="Raleway"/>
                    <a:cs typeface="Raleway"/>
                    <a:sym typeface="Raleway"/>
                  </a:endParaRPr>
                </a:p>
              </p:txBody>
            </p:sp>
          </p:grpSp>
          <p:grpSp>
            <p:nvGrpSpPr>
              <p:cNvPr id="71" name="Google Shape;71;p14"/>
              <p:cNvGrpSpPr/>
              <p:nvPr/>
            </p:nvGrpSpPr>
            <p:grpSpPr>
              <a:xfrm>
                <a:off x="596690" y="3433179"/>
                <a:ext cx="2845669" cy="44303"/>
                <a:chOff x="701008" y="-393248"/>
                <a:chExt cx="2845669" cy="370425"/>
              </a:xfrm>
            </p:grpSpPr>
            <p:sp>
              <p:nvSpPr>
                <p:cNvPr id="72" name="Google Shape;72;p14"/>
                <p:cNvSpPr txBox="1"/>
                <p:nvPr/>
              </p:nvSpPr>
              <p:spPr>
                <a:xfrm>
                  <a:off x="701008" y="-393244"/>
                  <a:ext cx="787800" cy="37042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436814" tIns="436814" rIns="436814" bIns="436814" anchor="t" anchorCtr="0">
                  <a:spAutoFit/>
                </a:bodyPr>
                <a:lstStyle/>
                <a:p>
                  <a:r>
                    <a:rPr lang="en" sz="6190" b="1" dirty="0" smtClean="0">
                      <a:solidFill>
                        <a:srgbClr val="1C4587"/>
                      </a:solidFill>
                      <a:latin typeface="Raleway"/>
                      <a:ea typeface="Raleway"/>
                      <a:cs typeface="Raleway"/>
                      <a:sym typeface="Raleway"/>
                    </a:rPr>
                    <a:t>10:10</a:t>
                  </a:r>
                  <a:endParaRPr sz="6190" b="1" dirty="0">
                    <a:solidFill>
                      <a:srgbClr val="1C4587"/>
                    </a:solidFill>
                    <a:latin typeface="Raleway"/>
                    <a:ea typeface="Raleway"/>
                    <a:cs typeface="Raleway"/>
                    <a:sym typeface="Raleway"/>
                  </a:endParaRPr>
                </a:p>
              </p:txBody>
            </p:sp>
            <p:sp>
              <p:nvSpPr>
                <p:cNvPr id="73" name="Google Shape;73;p14"/>
                <p:cNvSpPr txBox="1"/>
                <p:nvPr/>
              </p:nvSpPr>
              <p:spPr>
                <a:xfrm>
                  <a:off x="1526477" y="-393248"/>
                  <a:ext cx="2020200" cy="37041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436814" tIns="436814" rIns="436814" bIns="436814" anchor="t" anchorCtr="0">
                  <a:spAutoFit/>
                </a:bodyPr>
                <a:lstStyle/>
                <a:p>
                  <a:r>
                    <a:rPr lang="en" sz="6190" b="1" dirty="0" smtClean="0">
                      <a:solidFill>
                        <a:srgbClr val="1C4587"/>
                      </a:solidFill>
                      <a:latin typeface="Raleway"/>
                      <a:ea typeface="Raleway"/>
                      <a:cs typeface="Raleway"/>
                      <a:sym typeface="Raleway"/>
                    </a:rPr>
                    <a:t>Dialogforum I</a:t>
                  </a:r>
                  <a:endParaRPr sz="6190" b="1" dirty="0">
                    <a:solidFill>
                      <a:srgbClr val="1C4587"/>
                    </a:solidFill>
                    <a:latin typeface="Raleway"/>
                    <a:ea typeface="Raleway"/>
                    <a:cs typeface="Raleway"/>
                    <a:sym typeface="Raleway"/>
                  </a:endParaRPr>
                </a:p>
              </p:txBody>
            </p:sp>
          </p:grpSp>
          <p:grpSp>
            <p:nvGrpSpPr>
              <p:cNvPr id="74" name="Google Shape;74;p14"/>
              <p:cNvGrpSpPr/>
              <p:nvPr/>
            </p:nvGrpSpPr>
            <p:grpSpPr>
              <a:xfrm>
                <a:off x="596690" y="3463516"/>
                <a:ext cx="2845669" cy="44308"/>
                <a:chOff x="701008" y="-2399757"/>
                <a:chExt cx="2845669" cy="370467"/>
              </a:xfrm>
            </p:grpSpPr>
            <p:sp>
              <p:nvSpPr>
                <p:cNvPr id="75" name="Google Shape;75;p14"/>
                <p:cNvSpPr txBox="1"/>
                <p:nvPr/>
              </p:nvSpPr>
              <p:spPr>
                <a:xfrm>
                  <a:off x="701008" y="-2399711"/>
                  <a:ext cx="787800" cy="37042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436814" tIns="436814" rIns="436814" bIns="436814" anchor="t" anchorCtr="0">
                  <a:spAutoFit/>
                </a:bodyPr>
                <a:lstStyle/>
                <a:p>
                  <a:r>
                    <a:rPr lang="en" sz="6190" b="1" dirty="0" smtClean="0">
                      <a:solidFill>
                        <a:srgbClr val="1C4587"/>
                      </a:solidFill>
                      <a:latin typeface="Raleway"/>
                      <a:ea typeface="Raleway"/>
                      <a:cs typeface="Raleway"/>
                      <a:sym typeface="Raleway"/>
                    </a:rPr>
                    <a:t>11:05</a:t>
                  </a:r>
                  <a:endParaRPr sz="6190" b="1" dirty="0">
                    <a:solidFill>
                      <a:srgbClr val="1C4587"/>
                    </a:solidFill>
                    <a:latin typeface="Raleway"/>
                    <a:ea typeface="Raleway"/>
                    <a:cs typeface="Raleway"/>
                    <a:sym typeface="Raleway"/>
                  </a:endParaRPr>
                </a:p>
              </p:txBody>
            </p:sp>
            <p:sp>
              <p:nvSpPr>
                <p:cNvPr id="76" name="Google Shape;76;p14"/>
                <p:cNvSpPr txBox="1"/>
                <p:nvPr/>
              </p:nvSpPr>
              <p:spPr>
                <a:xfrm>
                  <a:off x="1526477" y="-2399757"/>
                  <a:ext cx="2020200" cy="37041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436814" tIns="436814" rIns="436814" bIns="436814" anchor="t" anchorCtr="0">
                  <a:spAutoFit/>
                </a:bodyPr>
                <a:lstStyle/>
                <a:p>
                  <a:r>
                    <a:rPr lang="en" sz="6190" b="1" dirty="0" smtClean="0">
                      <a:solidFill>
                        <a:srgbClr val="1C4587"/>
                      </a:solidFill>
                      <a:latin typeface="Raleway"/>
                      <a:ea typeface="Raleway"/>
                      <a:cs typeface="Raleway"/>
                      <a:sym typeface="Raleway"/>
                    </a:rPr>
                    <a:t>Pause</a:t>
                  </a:r>
                  <a:endParaRPr sz="6190" b="1" dirty="0">
                    <a:solidFill>
                      <a:srgbClr val="1C4587"/>
                    </a:solidFill>
                    <a:latin typeface="Raleway"/>
                    <a:ea typeface="Raleway"/>
                    <a:cs typeface="Raleway"/>
                    <a:sym typeface="Raleway"/>
                  </a:endParaRPr>
                </a:p>
              </p:txBody>
            </p:sp>
          </p:grpSp>
          <p:grpSp>
            <p:nvGrpSpPr>
              <p:cNvPr id="77" name="Google Shape;77;p14"/>
              <p:cNvGrpSpPr/>
              <p:nvPr/>
            </p:nvGrpSpPr>
            <p:grpSpPr>
              <a:xfrm>
                <a:off x="596690" y="3494332"/>
                <a:ext cx="2845669" cy="44310"/>
                <a:chOff x="701008" y="-4402267"/>
                <a:chExt cx="2845669" cy="370486"/>
              </a:xfrm>
            </p:grpSpPr>
            <p:sp>
              <p:nvSpPr>
                <p:cNvPr id="78" name="Google Shape;78;p14"/>
                <p:cNvSpPr txBox="1"/>
                <p:nvPr/>
              </p:nvSpPr>
              <p:spPr>
                <a:xfrm>
                  <a:off x="701008" y="-4402202"/>
                  <a:ext cx="787800" cy="37042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436814" tIns="436814" rIns="436814" bIns="436814" anchor="t" anchorCtr="0">
                  <a:spAutoFit/>
                </a:bodyPr>
                <a:lstStyle/>
                <a:p>
                  <a:r>
                    <a:rPr lang="en" sz="6190" b="1" dirty="0" smtClean="0">
                      <a:solidFill>
                        <a:srgbClr val="1C4587"/>
                      </a:solidFill>
                      <a:latin typeface="Raleway"/>
                      <a:ea typeface="Raleway"/>
                      <a:cs typeface="Raleway"/>
                      <a:sym typeface="Raleway"/>
                    </a:rPr>
                    <a:t>11:10</a:t>
                  </a:r>
                  <a:endParaRPr sz="6190" b="1" dirty="0">
                    <a:solidFill>
                      <a:srgbClr val="1C4587"/>
                    </a:solidFill>
                    <a:latin typeface="Raleway"/>
                    <a:ea typeface="Raleway"/>
                    <a:cs typeface="Raleway"/>
                    <a:sym typeface="Raleway"/>
                  </a:endParaRPr>
                </a:p>
              </p:txBody>
            </p:sp>
            <p:sp>
              <p:nvSpPr>
                <p:cNvPr id="79" name="Google Shape;79;p14"/>
                <p:cNvSpPr txBox="1"/>
                <p:nvPr/>
              </p:nvSpPr>
              <p:spPr>
                <a:xfrm>
                  <a:off x="1526477" y="-4402267"/>
                  <a:ext cx="2020200" cy="37041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436814" tIns="436814" rIns="436814" bIns="436814" anchor="t" anchorCtr="0">
                  <a:spAutoFit/>
                </a:bodyPr>
                <a:lstStyle/>
                <a:p>
                  <a:r>
                    <a:rPr lang="en" sz="6190" b="1" dirty="0" smtClean="0">
                      <a:solidFill>
                        <a:srgbClr val="1C4587"/>
                      </a:solidFill>
                      <a:latin typeface="Raleway"/>
                      <a:ea typeface="Raleway"/>
                      <a:cs typeface="Raleway"/>
                      <a:sym typeface="Raleway"/>
                    </a:rPr>
                    <a:t>Dialogforum II</a:t>
                  </a:r>
                  <a:endParaRPr sz="6190" b="1" dirty="0">
                    <a:solidFill>
                      <a:srgbClr val="1C4587"/>
                    </a:solidFill>
                    <a:latin typeface="Raleway"/>
                    <a:ea typeface="Raleway"/>
                    <a:cs typeface="Raleway"/>
                    <a:sym typeface="Raleway"/>
                  </a:endParaRPr>
                </a:p>
              </p:txBody>
            </p:sp>
          </p:grpSp>
          <p:grpSp>
            <p:nvGrpSpPr>
              <p:cNvPr id="80" name="Google Shape;80;p14"/>
              <p:cNvGrpSpPr/>
              <p:nvPr/>
            </p:nvGrpSpPr>
            <p:grpSpPr>
              <a:xfrm>
                <a:off x="596690" y="3526265"/>
                <a:ext cx="3015168" cy="67309"/>
                <a:chOff x="701008" y="-6395335"/>
                <a:chExt cx="3015168" cy="562778"/>
              </a:xfrm>
            </p:grpSpPr>
            <p:sp>
              <p:nvSpPr>
                <p:cNvPr id="81" name="Google Shape;81;p14"/>
                <p:cNvSpPr txBox="1"/>
                <p:nvPr/>
              </p:nvSpPr>
              <p:spPr>
                <a:xfrm>
                  <a:off x="701008" y="-6395335"/>
                  <a:ext cx="787800" cy="37042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436814" tIns="436814" rIns="436814" bIns="436814" anchor="t" anchorCtr="0">
                  <a:spAutoFit/>
                </a:bodyPr>
                <a:lstStyle/>
                <a:p>
                  <a:r>
                    <a:rPr lang="en" sz="6190" b="1" dirty="0" smtClean="0">
                      <a:solidFill>
                        <a:srgbClr val="1C4587"/>
                      </a:solidFill>
                      <a:latin typeface="Raleway"/>
                      <a:ea typeface="Raleway"/>
                      <a:cs typeface="Raleway"/>
                      <a:sym typeface="Raleway"/>
                    </a:rPr>
                    <a:t>12:00</a:t>
                  </a:r>
                  <a:endParaRPr sz="6190" b="1" dirty="0">
                    <a:solidFill>
                      <a:srgbClr val="1C4587"/>
                    </a:solidFill>
                    <a:latin typeface="Raleway"/>
                    <a:ea typeface="Raleway"/>
                    <a:cs typeface="Raleway"/>
                    <a:sym typeface="Raleway"/>
                  </a:endParaRPr>
                </a:p>
              </p:txBody>
            </p:sp>
            <p:sp>
              <p:nvSpPr>
                <p:cNvPr id="82" name="Google Shape;82;p14"/>
                <p:cNvSpPr txBox="1"/>
                <p:nvPr/>
              </p:nvSpPr>
              <p:spPr>
                <a:xfrm>
                  <a:off x="1526476" y="-6395302"/>
                  <a:ext cx="2189700" cy="56274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436814" tIns="436814" rIns="436814" bIns="436814" anchor="t" anchorCtr="0">
                  <a:spAutoFit/>
                </a:bodyPr>
                <a:lstStyle/>
                <a:p>
                  <a:r>
                    <a:rPr lang="en" sz="6190" b="1" dirty="0" smtClean="0">
                      <a:solidFill>
                        <a:srgbClr val="1C4587"/>
                      </a:solidFill>
                      <a:latin typeface="Raleway"/>
                      <a:ea typeface="Raleway"/>
                      <a:cs typeface="Raleway"/>
                      <a:sym typeface="Raleway"/>
                    </a:rPr>
                    <a:t>Tilbakemelding og evaluering</a:t>
                  </a:r>
                  <a:endParaRPr sz="6190" b="1" dirty="0">
                    <a:solidFill>
                      <a:srgbClr val="1C4587"/>
                    </a:solidFill>
                    <a:latin typeface="Raleway"/>
                    <a:ea typeface="Raleway"/>
                    <a:cs typeface="Raleway"/>
                    <a:sym typeface="Raleway"/>
                  </a:endParaRPr>
                </a:p>
              </p:txBody>
            </p:sp>
          </p:grpSp>
        </p:grpSp>
        <p:sp>
          <p:nvSpPr>
            <p:cNvPr id="83" name="Google Shape;83;p14"/>
            <p:cNvSpPr txBox="1"/>
            <p:nvPr/>
          </p:nvSpPr>
          <p:spPr>
            <a:xfrm>
              <a:off x="19255628" y="52500635"/>
              <a:ext cx="14934577" cy="31872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36814" tIns="436814" rIns="436814" bIns="436814" anchor="t" anchorCtr="0">
              <a:spAutoFit/>
            </a:bodyPr>
            <a:lstStyle/>
            <a:p>
              <a:r>
                <a:rPr lang="en" sz="14979" b="1" dirty="0" smtClean="0">
                  <a:solidFill>
                    <a:srgbClr val="1C4587"/>
                  </a:solidFill>
                  <a:latin typeface="Raleway"/>
                  <a:ea typeface="Raleway"/>
                  <a:cs typeface="Raleway"/>
                  <a:sym typeface="Raleway"/>
                </a:rPr>
                <a:t>Velkommen</a:t>
              </a:r>
              <a:endParaRPr sz="14979" b="1" dirty="0">
                <a:solidFill>
                  <a:srgbClr val="1C4587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84" name="Google Shape;84;p14"/>
            <p:cNvSpPr txBox="1"/>
            <p:nvPr/>
          </p:nvSpPr>
          <p:spPr>
            <a:xfrm>
              <a:off x="2247589" y="51096430"/>
              <a:ext cx="14934577" cy="31872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36814" tIns="436814" rIns="436814" bIns="436814" anchor="t" anchorCtr="0">
              <a:spAutoFit/>
            </a:bodyPr>
            <a:lstStyle/>
            <a:p>
              <a:r>
                <a:rPr lang="en" sz="14979" b="1" dirty="0" smtClean="0">
                  <a:solidFill>
                    <a:srgbClr val="1C4587"/>
                  </a:solidFill>
                  <a:latin typeface="Raleway"/>
                  <a:ea typeface="Raleway"/>
                  <a:cs typeface="Raleway"/>
                  <a:sym typeface="Raleway"/>
                </a:rPr>
                <a:t>Jeg støtter!</a:t>
              </a:r>
              <a:endParaRPr sz="14979" b="1" dirty="0">
                <a:solidFill>
                  <a:srgbClr val="1C4587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85" name="Google Shape;85;p14"/>
            <p:cNvSpPr txBox="1"/>
            <p:nvPr/>
          </p:nvSpPr>
          <p:spPr>
            <a:xfrm rot="10800000">
              <a:off x="18238071" y="43613639"/>
              <a:ext cx="15952081" cy="319907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36814" tIns="436814" rIns="436814" bIns="436814" anchor="t" anchorCtr="0">
              <a:spAutoFit/>
            </a:bodyPr>
            <a:lstStyle/>
            <a:p>
              <a:r>
                <a:rPr lang="en" sz="15056" b="1" dirty="0" smtClean="0">
                  <a:solidFill>
                    <a:srgbClr val="1C4587"/>
                  </a:solidFill>
                  <a:latin typeface="Raleway"/>
                  <a:ea typeface="Raleway"/>
                  <a:cs typeface="Raleway"/>
                  <a:sym typeface="Raleway"/>
                </a:rPr>
                <a:t>Hold kontakten!</a:t>
              </a:r>
              <a:endParaRPr sz="15056" b="1" dirty="0">
                <a:solidFill>
                  <a:srgbClr val="1C4587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86" name="Google Shape;86;p14"/>
            <p:cNvSpPr txBox="1"/>
            <p:nvPr/>
          </p:nvSpPr>
          <p:spPr>
            <a:xfrm>
              <a:off x="2365529" y="53635911"/>
              <a:ext cx="12913044" cy="5116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36814" tIns="436814" rIns="436814" bIns="436814" anchor="t" anchorCtr="0">
              <a:spAutoFit/>
            </a:bodyPr>
            <a:lstStyle/>
            <a:p>
              <a:r>
                <a:rPr lang="en" sz="5503" b="1" dirty="0" smtClean="0">
                  <a:solidFill>
                    <a:srgbClr val="1C4587"/>
                  </a:solidFill>
                  <a:latin typeface="Raleway"/>
                  <a:ea typeface="Raleway"/>
                  <a:cs typeface="Raleway"/>
                  <a:sym typeface="Raleway"/>
                </a:rPr>
                <a:t>Skriv ned handlinger du ønsker å forplikte deg til eller gi til nettverket ditt. Skriv “innen (tid) vil jeg (handling) til (intensjon)” som inspirasjon!</a:t>
              </a:r>
            </a:p>
          </p:txBody>
        </p:sp>
        <p:sp>
          <p:nvSpPr>
            <p:cNvPr id="87" name="Google Shape;87;p14"/>
            <p:cNvSpPr txBox="1"/>
            <p:nvPr/>
          </p:nvSpPr>
          <p:spPr>
            <a:xfrm rot="10800000">
              <a:off x="20502183" y="41729725"/>
              <a:ext cx="12913044" cy="25758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36814" tIns="436814" rIns="436814" bIns="436814" anchor="t" anchorCtr="0">
              <a:spAutoFit/>
            </a:bodyPr>
            <a:lstStyle/>
            <a:p>
              <a:r>
                <a:rPr lang="en" sz="5503" b="1" dirty="0" smtClean="0">
                  <a:solidFill>
                    <a:srgbClr val="1C4587"/>
                  </a:solidFill>
                  <a:latin typeface="Raleway"/>
                  <a:ea typeface="Raleway"/>
                  <a:cs typeface="Raleway"/>
                  <a:sym typeface="Raleway"/>
                </a:rPr>
                <a:t>Skriv andre deltakers kontakter for å holde kontakten!</a:t>
              </a:r>
              <a:endParaRPr sz="5503" b="1" dirty="0">
                <a:solidFill>
                  <a:srgbClr val="1C4587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88" name="Google Shape;88;p14"/>
            <p:cNvSpPr txBox="1"/>
            <p:nvPr/>
          </p:nvSpPr>
          <p:spPr>
            <a:xfrm>
              <a:off x="19325058" y="58299863"/>
              <a:ext cx="12913044" cy="22347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36814" tIns="436814" rIns="436814" bIns="436814" anchor="t" anchorCtr="0">
              <a:spAutoFit/>
            </a:bodyPr>
            <a:lstStyle/>
            <a:p>
              <a:r>
                <a:rPr lang="en" sz="8789" b="1" dirty="0" smtClean="0">
                  <a:solidFill>
                    <a:srgbClr val="1C4587"/>
                  </a:solidFill>
                  <a:latin typeface="Raleway"/>
                  <a:ea typeface="Raleway"/>
                  <a:cs typeface="Raleway"/>
                  <a:sym typeface="Raleway"/>
                </a:rPr>
                <a:t>Du er </a:t>
              </a:r>
              <a:r>
                <a:rPr lang="nb-NO" sz="8789" b="1" dirty="0" smtClean="0">
                  <a:solidFill>
                    <a:srgbClr val="1C4587"/>
                  </a:solidFill>
                  <a:latin typeface="Raleway"/>
                  <a:ea typeface="Raleway"/>
                  <a:cs typeface="Raleway"/>
                  <a:sym typeface="Raleway"/>
                </a:rPr>
                <a:t>i gruppe</a:t>
              </a:r>
              <a:endParaRPr sz="8789" b="1" dirty="0">
                <a:solidFill>
                  <a:srgbClr val="1C4587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89" name="Google Shape;89;p14"/>
            <p:cNvSpPr txBox="1"/>
            <p:nvPr/>
          </p:nvSpPr>
          <p:spPr>
            <a:xfrm>
              <a:off x="19325058" y="60132957"/>
              <a:ext cx="13810114" cy="223470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36814" tIns="436814" rIns="436814" bIns="436814" anchor="t" anchorCtr="0">
              <a:spAutoFit/>
            </a:bodyPr>
            <a:lstStyle/>
            <a:p>
              <a:r>
                <a:rPr lang="en" sz="8789" b="1" dirty="0" smtClean="0">
                  <a:solidFill>
                    <a:srgbClr val="1C4587"/>
                  </a:solidFill>
                  <a:latin typeface="Raleway"/>
                  <a:ea typeface="Raleway"/>
                  <a:cs typeface="Raleway"/>
                  <a:sym typeface="Raleway"/>
                </a:rPr>
                <a:t>Plan for </a:t>
              </a:r>
              <a:r>
                <a:rPr lang="en" sz="8789" b="1" dirty="0" smtClean="0">
                  <a:solidFill>
                    <a:srgbClr val="1C4587"/>
                  </a:solidFill>
                  <a:latin typeface="Raleway"/>
                  <a:ea typeface="Raleway"/>
                  <a:cs typeface="Raleway"/>
                  <a:sym typeface="Raleway"/>
                </a:rPr>
                <a:t>dialogforumet</a:t>
              </a:r>
              <a:r>
                <a:rPr lang="en" sz="8789" b="1" dirty="0" smtClean="0">
                  <a:solidFill>
                    <a:srgbClr val="1C4587"/>
                  </a:solidFill>
                  <a:latin typeface="Raleway"/>
                  <a:ea typeface="Raleway"/>
                  <a:cs typeface="Raleway"/>
                  <a:sym typeface="Raleway"/>
                </a:rPr>
                <a:t>:</a:t>
              </a:r>
              <a:endParaRPr sz="8789" b="1" dirty="0">
                <a:solidFill>
                  <a:srgbClr val="1C4587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90" name="Google Shape;90;p14"/>
            <p:cNvSpPr txBox="1"/>
            <p:nvPr/>
          </p:nvSpPr>
          <p:spPr>
            <a:xfrm>
              <a:off x="23936591" y="54183789"/>
              <a:ext cx="9497651" cy="31872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36814" tIns="436814" rIns="436814" bIns="436814" anchor="t" anchorCtr="0">
              <a:spAutoFit/>
            </a:bodyPr>
            <a:lstStyle/>
            <a:p>
              <a:pPr algn="r"/>
              <a:r>
                <a:rPr lang="en" sz="14979" b="1" dirty="0">
                  <a:solidFill>
                    <a:srgbClr val="1C4587"/>
                  </a:solidFill>
                  <a:latin typeface="Raleway"/>
                  <a:ea typeface="Raleway"/>
                  <a:cs typeface="Raleway"/>
                  <a:sym typeface="Raleway"/>
                </a:rPr>
                <a:t>!</a:t>
              </a:r>
              <a:endParaRPr sz="14979" b="1" dirty="0">
                <a:solidFill>
                  <a:srgbClr val="1C4587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9FEC3E32562644B094AA9F9D3E3E6B" ma:contentTypeVersion="22" ma:contentTypeDescription="Opprett et nytt dokument." ma:contentTypeScope="" ma:versionID="02af4e7c4a78d0a280b5190991cc1e94">
  <xsd:schema xmlns:xsd="http://www.w3.org/2001/XMLSchema" xmlns:xs="http://www.w3.org/2001/XMLSchema" xmlns:p="http://schemas.microsoft.com/office/2006/metadata/properties" xmlns:ns2="ef5dd856-6a32-4f72-920b-b3c650540c6d" xmlns:ns3="262176a7-579e-41d7-b678-e93537329a79" targetNamespace="http://schemas.microsoft.com/office/2006/metadata/properties" ma:root="true" ma:fieldsID="b2d244c2d059755d1c320452f5ab85c4" ns2:_="" ns3:_="">
    <xsd:import namespace="ef5dd856-6a32-4f72-920b-b3c650540c6d"/>
    <xsd:import namespace="262176a7-579e-41d7-b678-e93537329a79"/>
    <xsd:element name="properties">
      <xsd:complexType>
        <xsd:sequence>
          <xsd:element name="documentManagement">
            <xsd:complexType>
              <xsd:all>
                <xsd:element ref="ns2:TaxKeywordTaxHTField" minOccurs="0"/>
                <xsd:element ref="ns2:TaxCatchAll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Location" minOccurs="0"/>
                <xsd:element ref="ns3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5dd856-6a32-4f72-920b-b3c650540c6d" elementFormDefault="qualified">
    <xsd:import namespace="http://schemas.microsoft.com/office/2006/documentManagement/types"/>
    <xsd:import namespace="http://schemas.microsoft.com/office/infopath/2007/PartnerControls"/>
    <xsd:element name="TaxKeywordTaxHTField" ma:index="4" nillable="true" ma:taxonomy="true" ma:internalName="TaxKeywordTaxHTField" ma:taxonomyFieldName="TaxKeyword" ma:displayName="Organisasjonsnøkkelord" ma:readOnly="false" ma:fieldId="{23f27201-bee3-471e-b2e7-b64fd8b7ca38}" ma:taxonomyMulti="true" ma:sspId="e7140caa-8402-4c36-9a5d-f51276ec0a9c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5" nillable="true" ma:displayName="Taxonomy Catch All Column" ma:hidden="true" ma:list="{c038a3f5-b0de-4afc-94b7-1764559454b3}" ma:internalName="TaxCatchAll" ma:showField="CatchAllData" ma:web="ef5dd856-6a32-4f72-920b-b3c650540c6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2176a7-579e-41d7-b678-e93537329a7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e7140caa-8402-4c36-9a5d-f51276ec0a9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7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f5dd856-6a32-4f72-920b-b3c650540c6d" xsi:nil="true"/>
    <lcf76f155ced4ddcb4097134ff3c332f xmlns="262176a7-579e-41d7-b678-e93537329a79">
      <Terms xmlns="http://schemas.microsoft.com/office/infopath/2007/PartnerControls"/>
    </lcf76f155ced4ddcb4097134ff3c332f>
    <TaxKeywordTaxHTField xmlns="ef5dd856-6a32-4f72-920b-b3c650540c6d">
      <Terms xmlns="http://schemas.microsoft.com/office/infopath/2007/PartnerControls"/>
    </TaxKeywordTaxHTField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727B5BD-BD16-4755-875D-A0DF66FD28A3}"/>
</file>

<file path=customXml/itemProps2.xml><?xml version="1.0" encoding="utf-8"?>
<ds:datastoreItem xmlns:ds="http://schemas.openxmlformats.org/officeDocument/2006/customXml" ds:itemID="{93785285-E078-43B0-8086-10EF76F9A9BD}">
  <ds:schemaRefs>
    <ds:schemaRef ds:uri="http://schemas.openxmlformats.org/package/2006/metadata/core-properties"/>
    <ds:schemaRef ds:uri="http://purl.org/dc/dcmitype/"/>
    <ds:schemaRef ds:uri="http://purl.org/dc/terms/"/>
    <ds:schemaRef ds:uri="http://schemas.microsoft.com/office/2006/metadata/properties"/>
    <ds:schemaRef ds:uri="http://schemas.microsoft.com/office/2006/documentManagement/types"/>
    <ds:schemaRef ds:uri="http://purl.org/dc/elements/1.1/"/>
    <ds:schemaRef ds:uri="262176a7-579e-41d7-b678-e93537329a79"/>
    <ds:schemaRef ds:uri="http://schemas.microsoft.com/office/infopath/2007/PartnerControls"/>
    <ds:schemaRef ds:uri="ef5dd856-6a32-4f72-920b-b3c650540c6d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2FB9B28-399E-4222-B871-460F88AC782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94</Words>
  <Application>Microsoft Office PowerPoint</Application>
  <PresentationFormat>Custom</PresentationFormat>
  <Paragraphs>22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Raleway</vt:lpstr>
      <vt:lpstr>Arial</vt:lpstr>
      <vt:lpstr>Simple Light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Materials / Printables</dc:title>
  <dc:creator>Sondre Haugsbø Herstad</dc:creator>
  <cp:lastModifiedBy>Sondre Haugsbø Herstad</cp:lastModifiedBy>
  <cp:revision>8</cp:revision>
  <cp:lastPrinted>2023-03-24T08:09:59Z</cp:lastPrinted>
  <dcterms:modified xsi:type="dcterms:W3CDTF">2023-04-13T11:37:34Z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0x010100EB9FEC3E32562644B094AA9F9D3E3E6B</vt:lpwstr>
  </property>
  <property fmtid="{D5CDD505-2E9C-101B-9397-08002B2CF9AE}" pid="3" name="TaxKeyword">
    <vt:lpwstr/>
  </property>
  <property fmtid="{D5CDD505-2E9C-101B-9397-08002B2CF9AE}" pid="4" name="MediaServiceImageTags">
    <vt:lpwstr/>
  </property>
</Properties>
</file>